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4182" r:id="rId1"/>
  </p:sldMasterIdLst>
  <p:notesMasterIdLst>
    <p:notesMasterId r:id="rId21"/>
  </p:notesMasterIdLst>
  <p:handoutMasterIdLst>
    <p:handoutMasterId r:id="rId22"/>
  </p:handoutMasterIdLst>
  <p:sldIdLst>
    <p:sldId id="304" r:id="rId2"/>
    <p:sldId id="293" r:id="rId3"/>
    <p:sldId id="317" r:id="rId4"/>
    <p:sldId id="308" r:id="rId5"/>
    <p:sldId id="326" r:id="rId6"/>
    <p:sldId id="310" r:id="rId7"/>
    <p:sldId id="309" r:id="rId8"/>
    <p:sldId id="321" r:id="rId9"/>
    <p:sldId id="322" r:id="rId10"/>
    <p:sldId id="306" r:id="rId11"/>
    <p:sldId id="315" r:id="rId12"/>
    <p:sldId id="316" r:id="rId13"/>
    <p:sldId id="327" r:id="rId14"/>
    <p:sldId id="328" r:id="rId15"/>
    <p:sldId id="318" r:id="rId16"/>
    <p:sldId id="323" r:id="rId17"/>
    <p:sldId id="324" r:id="rId18"/>
    <p:sldId id="320" r:id="rId19"/>
    <p:sldId id="277" r:id="rId20"/>
  </p:sldIdLst>
  <p:sldSz cx="9144000" cy="5143500" type="screen16x9"/>
  <p:notesSz cx="6797675" cy="9926638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Sparkasse Head" panose="020B0604020202020204" charset="0"/>
      <p:bold r:id="rId27"/>
    </p:embeddedFont>
    <p:embeddedFont>
      <p:font typeface="Sparkasse Rg" panose="020B0604020202020204" charset="0"/>
      <p:regular r:id="rId28"/>
      <p:bold r:id="rId29"/>
      <p:italic r:id="rId30"/>
      <p:boldItalic r:id="rId31"/>
    </p:embeddedFont>
  </p:embeddedFontLst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parkasse Rg" pitchFamily="34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parkasse Rg" pitchFamily="34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parkasse Rg" pitchFamily="34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parkasse Rg" pitchFamily="34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parkasse Rg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parkasse Rg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parkasse Rg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parkasse Rg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parkasse Rg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ück, Anke" initials="BA" lastIdx="2" clrIdx="0">
    <p:extLst>
      <p:ext uri="{19B8F6BF-5375-455C-9EA6-DF929625EA0E}">
        <p15:presenceInfo xmlns:p15="http://schemas.microsoft.com/office/powerpoint/2012/main" userId="Brück, Ank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DFEFE"/>
    <a:srgbClr val="FEFEFE"/>
    <a:srgbClr val="FFFFFD"/>
    <a:srgbClr val="FFFDFF"/>
    <a:srgbClr val="FDFFFF"/>
    <a:srgbClr val="FFFEFE"/>
    <a:srgbClr val="FFFFFE"/>
    <a:srgbClr val="FFF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DA37D80-6434-44D0-A028-1B22A696006F}" styleName="Helle Formatvorlage 3 - Akz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3815" autoAdjust="0"/>
  </p:normalViewPr>
  <p:slideViewPr>
    <p:cSldViewPr snapToGrid="0" snapToObjects="1" showGuides="1">
      <p:cViewPr varScale="1">
        <p:scale>
          <a:sx n="111" d="100"/>
          <a:sy n="111" d="100"/>
        </p:scale>
        <p:origin x="1596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4752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63CB89-13E2-4D08-AF51-7DE1D9F0C863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9ECE89FB-C5A1-4AD3-ACAE-95E1A6D503A0}">
      <dgm:prSet phldrT="[Text]"/>
      <dgm:spPr/>
      <dgm:t>
        <a:bodyPr/>
        <a:lstStyle/>
        <a:p>
          <a:r>
            <a:rPr lang="de-DE" b="1" dirty="0">
              <a:latin typeface="Calibri" panose="020F0502020204030204" pitchFamily="34" charset="0"/>
              <a:cs typeface="Calibri" panose="020F0502020204030204" pitchFamily="34" charset="0"/>
            </a:rPr>
            <a:t>Grundschulvormittag/      Schulpausenwerbeaktion </a:t>
          </a:r>
          <a:r>
            <a:rPr lang="de-DE" dirty="0">
              <a:latin typeface="Calibri" panose="020F0502020204030204" pitchFamily="34" charset="0"/>
              <a:cs typeface="Calibri" panose="020F0502020204030204" pitchFamily="34" charset="0"/>
            </a:rPr>
            <a:t>+Trainingsgutscheinen</a:t>
          </a:r>
        </a:p>
      </dgm:t>
    </dgm:pt>
    <dgm:pt modelId="{FED71616-707E-4CF2-9524-AB64CFE36B8A}" type="parTrans" cxnId="{846C7EC5-54AA-499A-A318-26C5DA9B6B3F}">
      <dgm:prSet/>
      <dgm:spPr/>
      <dgm:t>
        <a:bodyPr/>
        <a:lstStyle/>
        <a:p>
          <a:endParaRPr lang="de-DE"/>
        </a:p>
      </dgm:t>
    </dgm:pt>
    <dgm:pt modelId="{06C63F41-D57B-4857-96B9-D647FD350FAD}" type="sibTrans" cxnId="{846C7EC5-54AA-499A-A318-26C5DA9B6B3F}">
      <dgm:prSet/>
      <dgm:spPr/>
      <dgm:t>
        <a:bodyPr/>
        <a:lstStyle/>
        <a:p>
          <a:endParaRPr lang="de-DE"/>
        </a:p>
      </dgm:t>
    </dgm:pt>
    <dgm:pt modelId="{7C146C42-88AB-4ACB-B6E5-5B66889B06D5}">
      <dgm:prSet phldrT="[Text]"/>
      <dgm:spPr/>
      <dgm:t>
        <a:bodyPr/>
        <a:lstStyle/>
        <a:p>
          <a:r>
            <a:rPr lang="de-DE" b="1" dirty="0">
              <a:latin typeface="Calibri" panose="020F0502020204030204" pitchFamily="34" charset="0"/>
              <a:cs typeface="Calibri" panose="020F0502020204030204" pitchFamily="34" charset="0"/>
            </a:rPr>
            <a:t>Mini-Meisterschaften</a:t>
          </a:r>
        </a:p>
      </dgm:t>
    </dgm:pt>
    <dgm:pt modelId="{943FF9A5-712F-42AB-8629-8B3D8E102E5E}" type="parTrans" cxnId="{63B55875-9745-4501-9B8B-81266BC5A6B2}">
      <dgm:prSet/>
      <dgm:spPr/>
      <dgm:t>
        <a:bodyPr/>
        <a:lstStyle/>
        <a:p>
          <a:endParaRPr lang="de-DE"/>
        </a:p>
      </dgm:t>
    </dgm:pt>
    <dgm:pt modelId="{873EB066-7C95-4921-861D-EFB3364B1C59}" type="sibTrans" cxnId="{63B55875-9745-4501-9B8B-81266BC5A6B2}">
      <dgm:prSet/>
      <dgm:spPr/>
      <dgm:t>
        <a:bodyPr/>
        <a:lstStyle/>
        <a:p>
          <a:endParaRPr lang="de-DE"/>
        </a:p>
      </dgm:t>
    </dgm:pt>
    <dgm:pt modelId="{A09B82E4-A6C6-4B4C-9D49-B8FDD960CA1B}">
      <dgm:prSet phldrT="[Text]"/>
      <dgm:spPr/>
      <dgm:t>
        <a:bodyPr/>
        <a:lstStyle/>
        <a:p>
          <a:r>
            <a:rPr lang="de-DE" b="1" dirty="0">
              <a:latin typeface="Calibri" panose="020F0502020204030204" pitchFamily="34" charset="0"/>
              <a:cs typeface="Calibri" panose="020F0502020204030204" pitchFamily="34" charset="0"/>
            </a:rPr>
            <a:t>Schnupper-Nachwuchscup</a:t>
          </a:r>
          <a:r>
            <a:rPr lang="de-DE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  <a:p>
          <a:r>
            <a:rPr lang="de-DE" b="1" dirty="0">
              <a:latin typeface="Calibri" panose="020F0502020204030204" pitchFamily="34" charset="0"/>
              <a:cs typeface="Calibri" panose="020F0502020204030204" pitchFamily="34" charset="0"/>
            </a:rPr>
            <a:t>Schnupper-Mädchencup</a:t>
          </a:r>
        </a:p>
      </dgm:t>
    </dgm:pt>
    <dgm:pt modelId="{90D9FA33-8657-402F-B690-90E0BD8D3AB3}" type="parTrans" cxnId="{C458C585-0677-435A-BD30-0234448A708F}">
      <dgm:prSet/>
      <dgm:spPr/>
      <dgm:t>
        <a:bodyPr/>
        <a:lstStyle/>
        <a:p>
          <a:endParaRPr lang="de-DE"/>
        </a:p>
      </dgm:t>
    </dgm:pt>
    <dgm:pt modelId="{DF93A990-85D7-4EC2-ACB8-4232CA551CFF}" type="sibTrans" cxnId="{C458C585-0677-435A-BD30-0234448A708F}">
      <dgm:prSet/>
      <dgm:spPr/>
      <dgm:t>
        <a:bodyPr/>
        <a:lstStyle/>
        <a:p>
          <a:endParaRPr lang="de-DE"/>
        </a:p>
      </dgm:t>
    </dgm:pt>
    <dgm:pt modelId="{189AF615-A0EF-4FA1-80D5-BC9E2182CBF4}">
      <dgm:prSet/>
      <dgm:spPr/>
      <dgm:t>
        <a:bodyPr/>
        <a:lstStyle/>
        <a:p>
          <a:r>
            <a:rPr lang="de-DE" dirty="0">
              <a:latin typeface="Calibri" panose="020F0502020204030204" pitchFamily="34" charset="0"/>
              <a:cs typeface="Calibri" panose="020F0502020204030204" pitchFamily="34" charset="0"/>
            </a:rPr>
            <a:t>Ansprechpartner:                         RTTVR-Geschäftsstelle                      (Verband fördert ggf. finanziell Aktionen)</a:t>
          </a:r>
        </a:p>
      </dgm:t>
    </dgm:pt>
    <dgm:pt modelId="{8E112548-3BBB-4BFB-9534-D1147079AD81}" type="parTrans" cxnId="{3A23B221-1535-4A03-901B-455CA70C6938}">
      <dgm:prSet/>
      <dgm:spPr/>
      <dgm:t>
        <a:bodyPr/>
        <a:lstStyle/>
        <a:p>
          <a:endParaRPr lang="de-DE"/>
        </a:p>
      </dgm:t>
    </dgm:pt>
    <dgm:pt modelId="{FD4C072C-DBA2-45B3-B33C-C6DB7EAFB808}" type="sibTrans" cxnId="{3A23B221-1535-4A03-901B-455CA70C6938}">
      <dgm:prSet/>
      <dgm:spPr/>
      <dgm:t>
        <a:bodyPr/>
        <a:lstStyle/>
        <a:p>
          <a:endParaRPr lang="de-DE"/>
        </a:p>
      </dgm:t>
    </dgm:pt>
    <dgm:pt modelId="{A717ADE4-EF36-40EB-8EBE-627BC3390015}">
      <dgm:prSet/>
      <dgm:spPr/>
      <dgm:t>
        <a:bodyPr/>
        <a:lstStyle/>
        <a:p>
          <a:r>
            <a:rPr lang="de-DE" dirty="0">
              <a:latin typeface="Calibri" panose="020F0502020204030204" pitchFamily="34" charset="0"/>
              <a:cs typeface="Calibri" panose="020F0502020204030204" pitchFamily="34" charset="0"/>
            </a:rPr>
            <a:t>Ansprechpartner:                            RTTVR-Geschäftsstelle</a:t>
          </a:r>
        </a:p>
      </dgm:t>
    </dgm:pt>
    <dgm:pt modelId="{238F4F44-52A9-44B2-B2B2-6FD9C5896687}" type="parTrans" cxnId="{1CD22320-ADB0-42F7-895F-554BE7337690}">
      <dgm:prSet/>
      <dgm:spPr/>
      <dgm:t>
        <a:bodyPr/>
        <a:lstStyle/>
        <a:p>
          <a:endParaRPr lang="de-DE"/>
        </a:p>
      </dgm:t>
    </dgm:pt>
    <dgm:pt modelId="{81586A1D-51CE-445F-8653-947F674F92E4}" type="sibTrans" cxnId="{1CD22320-ADB0-42F7-895F-554BE7337690}">
      <dgm:prSet/>
      <dgm:spPr/>
      <dgm:t>
        <a:bodyPr/>
        <a:lstStyle/>
        <a:p>
          <a:endParaRPr lang="de-DE"/>
        </a:p>
      </dgm:t>
    </dgm:pt>
    <dgm:pt modelId="{34F59BD1-3386-496C-BA5E-17D075E3AEE7}">
      <dgm:prSet/>
      <dgm:spPr/>
      <dgm:t>
        <a:bodyPr/>
        <a:lstStyle/>
        <a:p>
          <a:r>
            <a:rPr lang="de-DE" dirty="0">
              <a:latin typeface="Calibri" panose="020F0502020204030204" pitchFamily="34" charset="0"/>
              <a:cs typeface="Calibri" panose="020F0502020204030204" pitchFamily="34" charset="0"/>
            </a:rPr>
            <a:t>Ansprechpartner:                                 Alexandra Bierbrauer /                                    Anke Brück</a:t>
          </a:r>
        </a:p>
      </dgm:t>
    </dgm:pt>
    <dgm:pt modelId="{26A09D3D-23EC-49CD-BDFD-4A63F153E4AF}" type="parTrans" cxnId="{A8B4352C-981D-4640-A9A8-8D75AA9E473D}">
      <dgm:prSet/>
      <dgm:spPr/>
      <dgm:t>
        <a:bodyPr/>
        <a:lstStyle/>
        <a:p>
          <a:endParaRPr lang="de-DE"/>
        </a:p>
      </dgm:t>
    </dgm:pt>
    <dgm:pt modelId="{192F3E71-489D-4DDD-97CB-06CEF988E443}" type="sibTrans" cxnId="{A8B4352C-981D-4640-A9A8-8D75AA9E473D}">
      <dgm:prSet/>
      <dgm:spPr/>
      <dgm:t>
        <a:bodyPr/>
        <a:lstStyle/>
        <a:p>
          <a:endParaRPr lang="de-DE"/>
        </a:p>
      </dgm:t>
    </dgm:pt>
    <dgm:pt modelId="{33C8E208-E7F6-4397-A7FC-A1907BDC3541}">
      <dgm:prSet/>
      <dgm:spPr/>
      <dgm:t>
        <a:bodyPr/>
        <a:lstStyle/>
        <a:p>
          <a:r>
            <a:rPr lang="de-DE" b="1" dirty="0">
              <a:latin typeface="Calibri" panose="020F0502020204030204" pitchFamily="34" charset="0"/>
              <a:cs typeface="Calibri" panose="020F0502020204030204" pitchFamily="34" charset="0"/>
            </a:rPr>
            <a:t>J 13 Kreisliga und Kreisklasse</a:t>
          </a:r>
        </a:p>
        <a:p>
          <a:r>
            <a:rPr lang="de-DE" b="1" dirty="0">
              <a:latin typeface="Calibri" panose="020F0502020204030204" pitchFamily="34" charset="0"/>
              <a:cs typeface="Calibri" panose="020F0502020204030204" pitchFamily="34" charset="0"/>
            </a:rPr>
            <a:t>Mädchencup</a:t>
          </a:r>
        </a:p>
      </dgm:t>
    </dgm:pt>
    <dgm:pt modelId="{AF9BE803-DC5A-448F-9CC1-B91F0A5DBDAF}" type="parTrans" cxnId="{423567FD-5BCB-4FC6-8732-6F825801D74E}">
      <dgm:prSet/>
      <dgm:spPr/>
      <dgm:t>
        <a:bodyPr/>
        <a:lstStyle/>
        <a:p>
          <a:endParaRPr lang="de-DE"/>
        </a:p>
      </dgm:t>
    </dgm:pt>
    <dgm:pt modelId="{6B130FA9-D7D6-466A-B893-F74AD4303DE8}" type="sibTrans" cxnId="{423567FD-5BCB-4FC6-8732-6F825801D74E}">
      <dgm:prSet/>
      <dgm:spPr/>
      <dgm:t>
        <a:bodyPr/>
        <a:lstStyle/>
        <a:p>
          <a:endParaRPr lang="de-DE"/>
        </a:p>
      </dgm:t>
    </dgm:pt>
    <dgm:pt modelId="{07E91CD3-E812-4192-ABCD-F05F9CEC16DD}">
      <dgm:prSet custT="1"/>
      <dgm:spPr/>
      <dgm:t>
        <a:bodyPr/>
        <a:lstStyle/>
        <a:p>
          <a:r>
            <a:rPr lang="de-DE" sz="1000" dirty="0">
              <a:latin typeface="Calibri" panose="020F0502020204030204" pitchFamily="34" charset="0"/>
              <a:cs typeface="Calibri" panose="020F0502020204030204" pitchFamily="34" charset="0"/>
            </a:rPr>
            <a:t>Ansprechpartner:                               Christof Müller /                    Alexandra Bierbrauer /     Anke Brück</a:t>
          </a:r>
        </a:p>
      </dgm:t>
    </dgm:pt>
    <dgm:pt modelId="{9BA519BF-23D5-4FFA-AD75-6F405C5896B2}" type="parTrans" cxnId="{C74A86F3-90B1-4B5D-AC53-A28B4683659C}">
      <dgm:prSet/>
      <dgm:spPr/>
      <dgm:t>
        <a:bodyPr/>
        <a:lstStyle/>
        <a:p>
          <a:endParaRPr lang="de-DE"/>
        </a:p>
      </dgm:t>
    </dgm:pt>
    <dgm:pt modelId="{FA48AC09-6898-40CD-B650-777FC90760F5}" type="sibTrans" cxnId="{C74A86F3-90B1-4B5D-AC53-A28B4683659C}">
      <dgm:prSet/>
      <dgm:spPr/>
      <dgm:t>
        <a:bodyPr/>
        <a:lstStyle/>
        <a:p>
          <a:endParaRPr lang="de-DE"/>
        </a:p>
      </dgm:t>
    </dgm:pt>
    <dgm:pt modelId="{680A5C06-5383-435F-9FD2-DC0B776EA6A0}" type="pres">
      <dgm:prSet presAssocID="{CA63CB89-13E2-4D08-AF51-7DE1D9F0C863}" presName="linearFlow" presStyleCnt="0">
        <dgm:presLayoutVars>
          <dgm:dir/>
          <dgm:animLvl val="lvl"/>
          <dgm:resizeHandles val="exact"/>
        </dgm:presLayoutVars>
      </dgm:prSet>
      <dgm:spPr/>
    </dgm:pt>
    <dgm:pt modelId="{C3EE1252-248C-49C7-8394-2EE99A2A615E}" type="pres">
      <dgm:prSet presAssocID="{9ECE89FB-C5A1-4AD3-ACAE-95E1A6D503A0}" presName="composite" presStyleCnt="0"/>
      <dgm:spPr/>
    </dgm:pt>
    <dgm:pt modelId="{8A09D8C8-73DE-4B2C-9D72-73EA5E1A0CD3}" type="pres">
      <dgm:prSet presAssocID="{9ECE89FB-C5A1-4AD3-ACAE-95E1A6D503A0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E72DD3C-F012-47F9-B042-2C388B0FB895}" type="pres">
      <dgm:prSet presAssocID="{9ECE89FB-C5A1-4AD3-ACAE-95E1A6D503A0}" presName="parSh" presStyleLbl="node1" presStyleIdx="0" presStyleCnt="4" custLinFactNeighborX="-220" custLinFactNeighborY="1450"/>
      <dgm:spPr/>
    </dgm:pt>
    <dgm:pt modelId="{DAF62CAC-A0D8-4621-8E99-96AB52DB5759}" type="pres">
      <dgm:prSet presAssocID="{9ECE89FB-C5A1-4AD3-ACAE-95E1A6D503A0}" presName="desTx" presStyleLbl="fgAcc1" presStyleIdx="0" presStyleCnt="4" custLinFactNeighborX="-220">
        <dgm:presLayoutVars>
          <dgm:bulletEnabled val="1"/>
        </dgm:presLayoutVars>
      </dgm:prSet>
      <dgm:spPr/>
    </dgm:pt>
    <dgm:pt modelId="{470EC25F-D70D-4F7E-9D42-F033D44D2A83}" type="pres">
      <dgm:prSet presAssocID="{06C63F41-D57B-4857-96B9-D647FD350FAD}" presName="sibTrans" presStyleLbl="sibTrans2D1" presStyleIdx="0" presStyleCnt="3"/>
      <dgm:spPr/>
    </dgm:pt>
    <dgm:pt modelId="{5C78306A-4E88-40B7-B327-A624F19B02AB}" type="pres">
      <dgm:prSet presAssocID="{06C63F41-D57B-4857-96B9-D647FD350FAD}" presName="connTx" presStyleLbl="sibTrans2D1" presStyleIdx="0" presStyleCnt="3"/>
      <dgm:spPr/>
    </dgm:pt>
    <dgm:pt modelId="{1EF49B04-D531-4A6F-B0A0-20A10446446D}" type="pres">
      <dgm:prSet presAssocID="{7C146C42-88AB-4ACB-B6E5-5B66889B06D5}" presName="composite" presStyleCnt="0"/>
      <dgm:spPr/>
    </dgm:pt>
    <dgm:pt modelId="{DB3F0641-7848-40F3-A70A-CC41ADD1AA35}" type="pres">
      <dgm:prSet presAssocID="{7C146C42-88AB-4ACB-B6E5-5B66889B06D5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BDCE5CE-89E3-4663-9FC9-07FA0230E71D}" type="pres">
      <dgm:prSet presAssocID="{7C146C42-88AB-4ACB-B6E5-5B66889B06D5}" presName="parSh" presStyleLbl="node1" presStyleIdx="1" presStyleCnt="4" custLinFactNeighborX="-220" custLinFactNeighborY="200"/>
      <dgm:spPr/>
    </dgm:pt>
    <dgm:pt modelId="{22CA27F5-936F-479E-91C3-42D1D92FD03A}" type="pres">
      <dgm:prSet presAssocID="{7C146C42-88AB-4ACB-B6E5-5B66889B06D5}" presName="desTx" presStyleLbl="fgAcc1" presStyleIdx="1" presStyleCnt="4" custLinFactNeighborX="-220">
        <dgm:presLayoutVars>
          <dgm:bulletEnabled val="1"/>
        </dgm:presLayoutVars>
      </dgm:prSet>
      <dgm:spPr/>
    </dgm:pt>
    <dgm:pt modelId="{FC28EB45-FFE6-4D45-8E99-2A2197BB9526}" type="pres">
      <dgm:prSet presAssocID="{873EB066-7C95-4921-861D-EFB3364B1C59}" presName="sibTrans" presStyleLbl="sibTrans2D1" presStyleIdx="1" presStyleCnt="3"/>
      <dgm:spPr/>
    </dgm:pt>
    <dgm:pt modelId="{B5ECD5CC-AB84-4C6E-845D-D5A76A07D148}" type="pres">
      <dgm:prSet presAssocID="{873EB066-7C95-4921-861D-EFB3364B1C59}" presName="connTx" presStyleLbl="sibTrans2D1" presStyleIdx="1" presStyleCnt="3"/>
      <dgm:spPr/>
    </dgm:pt>
    <dgm:pt modelId="{80802F96-32C0-4708-9699-AFE39299ADF8}" type="pres">
      <dgm:prSet presAssocID="{A09B82E4-A6C6-4B4C-9D49-B8FDD960CA1B}" presName="composite" presStyleCnt="0"/>
      <dgm:spPr/>
    </dgm:pt>
    <dgm:pt modelId="{38E0EA80-5289-4A72-AD80-ABB421416299}" type="pres">
      <dgm:prSet presAssocID="{A09B82E4-A6C6-4B4C-9D49-B8FDD960CA1B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377B222-8A3B-4957-9518-FD770E7F87DD}" type="pres">
      <dgm:prSet presAssocID="{A09B82E4-A6C6-4B4C-9D49-B8FDD960CA1B}" presName="parSh" presStyleLbl="node1" presStyleIdx="2" presStyleCnt="4" custLinFactNeighborX="-220"/>
      <dgm:spPr/>
    </dgm:pt>
    <dgm:pt modelId="{099FD37A-5BDC-4E3D-88F5-0D92AA06ABF8}" type="pres">
      <dgm:prSet presAssocID="{A09B82E4-A6C6-4B4C-9D49-B8FDD960CA1B}" presName="desTx" presStyleLbl="fgAcc1" presStyleIdx="2" presStyleCnt="4">
        <dgm:presLayoutVars>
          <dgm:bulletEnabled val="1"/>
        </dgm:presLayoutVars>
      </dgm:prSet>
      <dgm:spPr/>
    </dgm:pt>
    <dgm:pt modelId="{9DCCE325-5469-49A7-95F2-76AC25D05840}" type="pres">
      <dgm:prSet presAssocID="{DF93A990-85D7-4EC2-ACB8-4232CA551CFF}" presName="sibTrans" presStyleLbl="sibTrans2D1" presStyleIdx="2" presStyleCnt="3"/>
      <dgm:spPr/>
    </dgm:pt>
    <dgm:pt modelId="{CB6F0544-2A6E-427B-B753-AEEE6502CC25}" type="pres">
      <dgm:prSet presAssocID="{DF93A990-85D7-4EC2-ACB8-4232CA551CFF}" presName="connTx" presStyleLbl="sibTrans2D1" presStyleIdx="2" presStyleCnt="3"/>
      <dgm:spPr/>
    </dgm:pt>
    <dgm:pt modelId="{7E8A6735-533C-4708-8925-D39EC1BDC295}" type="pres">
      <dgm:prSet presAssocID="{33C8E208-E7F6-4397-A7FC-A1907BDC3541}" presName="composite" presStyleCnt="0"/>
      <dgm:spPr/>
    </dgm:pt>
    <dgm:pt modelId="{EEA5243F-C842-44FB-967A-C8DA95D53BE1}" type="pres">
      <dgm:prSet presAssocID="{33C8E208-E7F6-4397-A7FC-A1907BDC3541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33D1DE1-9F03-4FEA-8F35-0EC4B839BBBF}" type="pres">
      <dgm:prSet presAssocID="{33C8E208-E7F6-4397-A7FC-A1907BDC3541}" presName="parSh" presStyleLbl="node1" presStyleIdx="3" presStyleCnt="4"/>
      <dgm:spPr/>
    </dgm:pt>
    <dgm:pt modelId="{5507905D-9B6B-4F09-8005-3010C103F1C7}" type="pres">
      <dgm:prSet presAssocID="{33C8E208-E7F6-4397-A7FC-A1907BDC3541}" presName="desTx" presStyleLbl="fgAcc1" presStyleIdx="3" presStyleCnt="4">
        <dgm:presLayoutVars>
          <dgm:bulletEnabled val="1"/>
        </dgm:presLayoutVars>
      </dgm:prSet>
      <dgm:spPr/>
    </dgm:pt>
  </dgm:ptLst>
  <dgm:cxnLst>
    <dgm:cxn modelId="{A1573901-E625-4E6D-A6F0-AEF9DDA610DC}" type="presOf" srcId="{9ECE89FB-C5A1-4AD3-ACAE-95E1A6D503A0}" destId="{8A09D8C8-73DE-4B2C-9D72-73EA5E1A0CD3}" srcOrd="0" destOrd="0" presId="urn:microsoft.com/office/officeart/2005/8/layout/process3"/>
    <dgm:cxn modelId="{2CC23E09-DDB7-4ADB-8E67-BEEB85D634E8}" type="presOf" srcId="{34F59BD1-3386-496C-BA5E-17D075E3AEE7}" destId="{099FD37A-5BDC-4E3D-88F5-0D92AA06ABF8}" srcOrd="0" destOrd="0" presId="urn:microsoft.com/office/officeart/2005/8/layout/process3"/>
    <dgm:cxn modelId="{5EF3BD16-7BCD-470F-A2D3-2F8497B18553}" type="presOf" srcId="{A09B82E4-A6C6-4B4C-9D49-B8FDD960CA1B}" destId="{C377B222-8A3B-4957-9518-FD770E7F87DD}" srcOrd="1" destOrd="0" presId="urn:microsoft.com/office/officeart/2005/8/layout/process3"/>
    <dgm:cxn modelId="{1CD22320-ADB0-42F7-895F-554BE7337690}" srcId="{7C146C42-88AB-4ACB-B6E5-5B66889B06D5}" destId="{A717ADE4-EF36-40EB-8EBE-627BC3390015}" srcOrd="0" destOrd="0" parTransId="{238F4F44-52A9-44B2-B2B2-6FD9C5896687}" sibTransId="{81586A1D-51CE-445F-8653-947F674F92E4}"/>
    <dgm:cxn modelId="{3A23B221-1535-4A03-901B-455CA70C6938}" srcId="{9ECE89FB-C5A1-4AD3-ACAE-95E1A6D503A0}" destId="{189AF615-A0EF-4FA1-80D5-BC9E2182CBF4}" srcOrd="0" destOrd="0" parTransId="{8E112548-3BBB-4BFB-9534-D1147079AD81}" sibTransId="{FD4C072C-DBA2-45B3-B33C-C6DB7EAFB808}"/>
    <dgm:cxn modelId="{2D1AAB23-A624-4BD9-92FD-37B45C94F647}" type="presOf" srcId="{06C63F41-D57B-4857-96B9-D647FD350FAD}" destId="{470EC25F-D70D-4F7E-9D42-F033D44D2A83}" srcOrd="0" destOrd="0" presId="urn:microsoft.com/office/officeart/2005/8/layout/process3"/>
    <dgm:cxn modelId="{239BEE25-6B87-4D3E-A70B-4FD0903D860F}" type="presOf" srcId="{873EB066-7C95-4921-861D-EFB3364B1C59}" destId="{FC28EB45-FFE6-4D45-8E99-2A2197BB9526}" srcOrd="0" destOrd="0" presId="urn:microsoft.com/office/officeart/2005/8/layout/process3"/>
    <dgm:cxn modelId="{8473D729-8A1B-477E-9390-B669DA7EA126}" type="presOf" srcId="{07E91CD3-E812-4192-ABCD-F05F9CEC16DD}" destId="{5507905D-9B6B-4F09-8005-3010C103F1C7}" srcOrd="0" destOrd="0" presId="urn:microsoft.com/office/officeart/2005/8/layout/process3"/>
    <dgm:cxn modelId="{A8B4352C-981D-4640-A9A8-8D75AA9E473D}" srcId="{A09B82E4-A6C6-4B4C-9D49-B8FDD960CA1B}" destId="{34F59BD1-3386-496C-BA5E-17D075E3AEE7}" srcOrd="0" destOrd="0" parTransId="{26A09D3D-23EC-49CD-BDFD-4A63F153E4AF}" sibTransId="{192F3E71-489D-4DDD-97CB-06CEF988E443}"/>
    <dgm:cxn modelId="{DC42F53E-549E-47DC-B87C-E916F076AD54}" type="presOf" srcId="{189AF615-A0EF-4FA1-80D5-BC9E2182CBF4}" destId="{DAF62CAC-A0D8-4621-8E99-96AB52DB5759}" srcOrd="0" destOrd="0" presId="urn:microsoft.com/office/officeart/2005/8/layout/process3"/>
    <dgm:cxn modelId="{1D50765E-D99F-4686-9CEA-CDE8DEAD14B3}" type="presOf" srcId="{7C146C42-88AB-4ACB-B6E5-5B66889B06D5}" destId="{DB3F0641-7848-40F3-A70A-CC41ADD1AA35}" srcOrd="0" destOrd="0" presId="urn:microsoft.com/office/officeart/2005/8/layout/process3"/>
    <dgm:cxn modelId="{AD713566-04E1-4548-BE35-FEAA03BF05D0}" type="presOf" srcId="{33C8E208-E7F6-4397-A7FC-A1907BDC3541}" destId="{EEA5243F-C842-44FB-967A-C8DA95D53BE1}" srcOrd="0" destOrd="0" presId="urn:microsoft.com/office/officeart/2005/8/layout/process3"/>
    <dgm:cxn modelId="{D63FC26B-613A-4554-A063-F669A81BE668}" type="presOf" srcId="{DF93A990-85D7-4EC2-ACB8-4232CA551CFF}" destId="{9DCCE325-5469-49A7-95F2-76AC25D05840}" srcOrd="0" destOrd="0" presId="urn:microsoft.com/office/officeart/2005/8/layout/process3"/>
    <dgm:cxn modelId="{63B55875-9745-4501-9B8B-81266BC5A6B2}" srcId="{CA63CB89-13E2-4D08-AF51-7DE1D9F0C863}" destId="{7C146C42-88AB-4ACB-B6E5-5B66889B06D5}" srcOrd="1" destOrd="0" parTransId="{943FF9A5-712F-42AB-8629-8B3D8E102E5E}" sibTransId="{873EB066-7C95-4921-861D-EFB3364B1C59}"/>
    <dgm:cxn modelId="{0339D65A-3608-4096-9829-97F3F2BB851A}" type="presOf" srcId="{CA63CB89-13E2-4D08-AF51-7DE1D9F0C863}" destId="{680A5C06-5383-435F-9FD2-DC0B776EA6A0}" srcOrd="0" destOrd="0" presId="urn:microsoft.com/office/officeart/2005/8/layout/process3"/>
    <dgm:cxn modelId="{C458C585-0677-435A-BD30-0234448A708F}" srcId="{CA63CB89-13E2-4D08-AF51-7DE1D9F0C863}" destId="{A09B82E4-A6C6-4B4C-9D49-B8FDD960CA1B}" srcOrd="2" destOrd="0" parTransId="{90D9FA33-8657-402F-B690-90E0BD8D3AB3}" sibTransId="{DF93A990-85D7-4EC2-ACB8-4232CA551CFF}"/>
    <dgm:cxn modelId="{C649069C-343D-4EE6-996D-946FFFD4EFB8}" type="presOf" srcId="{DF93A990-85D7-4EC2-ACB8-4232CA551CFF}" destId="{CB6F0544-2A6E-427B-B753-AEEE6502CC25}" srcOrd="1" destOrd="0" presId="urn:microsoft.com/office/officeart/2005/8/layout/process3"/>
    <dgm:cxn modelId="{61819D9C-6F32-4448-BE1E-3C5DD0050DA9}" type="presOf" srcId="{A717ADE4-EF36-40EB-8EBE-627BC3390015}" destId="{22CA27F5-936F-479E-91C3-42D1D92FD03A}" srcOrd="0" destOrd="0" presId="urn:microsoft.com/office/officeart/2005/8/layout/process3"/>
    <dgm:cxn modelId="{DC55C4AB-6A55-412D-A2E8-0BA8E9CE2206}" type="presOf" srcId="{33C8E208-E7F6-4397-A7FC-A1907BDC3541}" destId="{633D1DE1-9F03-4FEA-8F35-0EC4B839BBBF}" srcOrd="1" destOrd="0" presId="urn:microsoft.com/office/officeart/2005/8/layout/process3"/>
    <dgm:cxn modelId="{BB6493B3-1A8D-4232-B3EC-9D8E211112A7}" type="presOf" srcId="{A09B82E4-A6C6-4B4C-9D49-B8FDD960CA1B}" destId="{38E0EA80-5289-4A72-AD80-ABB421416299}" srcOrd="0" destOrd="0" presId="urn:microsoft.com/office/officeart/2005/8/layout/process3"/>
    <dgm:cxn modelId="{846C7EC5-54AA-499A-A318-26C5DA9B6B3F}" srcId="{CA63CB89-13E2-4D08-AF51-7DE1D9F0C863}" destId="{9ECE89FB-C5A1-4AD3-ACAE-95E1A6D503A0}" srcOrd="0" destOrd="0" parTransId="{FED71616-707E-4CF2-9524-AB64CFE36B8A}" sibTransId="{06C63F41-D57B-4857-96B9-D647FD350FAD}"/>
    <dgm:cxn modelId="{7B57A5D8-8AAE-45E2-9793-F9121823C17B}" type="presOf" srcId="{9ECE89FB-C5A1-4AD3-ACAE-95E1A6D503A0}" destId="{5E72DD3C-F012-47F9-B042-2C388B0FB895}" srcOrd="1" destOrd="0" presId="urn:microsoft.com/office/officeart/2005/8/layout/process3"/>
    <dgm:cxn modelId="{606966DB-5318-4FB8-8188-F0489E71D867}" type="presOf" srcId="{873EB066-7C95-4921-861D-EFB3364B1C59}" destId="{B5ECD5CC-AB84-4C6E-845D-D5A76A07D148}" srcOrd="1" destOrd="0" presId="urn:microsoft.com/office/officeart/2005/8/layout/process3"/>
    <dgm:cxn modelId="{414387DF-F384-4CA5-8EB0-A3DB0F6D12D9}" type="presOf" srcId="{7C146C42-88AB-4ACB-B6E5-5B66889B06D5}" destId="{7BDCE5CE-89E3-4663-9FC9-07FA0230E71D}" srcOrd="1" destOrd="0" presId="urn:microsoft.com/office/officeart/2005/8/layout/process3"/>
    <dgm:cxn modelId="{6C025AEA-B76B-4E73-9F18-7E23ED2D9AD2}" type="presOf" srcId="{06C63F41-D57B-4857-96B9-D647FD350FAD}" destId="{5C78306A-4E88-40B7-B327-A624F19B02AB}" srcOrd="1" destOrd="0" presId="urn:microsoft.com/office/officeart/2005/8/layout/process3"/>
    <dgm:cxn modelId="{C74A86F3-90B1-4B5D-AC53-A28B4683659C}" srcId="{33C8E208-E7F6-4397-A7FC-A1907BDC3541}" destId="{07E91CD3-E812-4192-ABCD-F05F9CEC16DD}" srcOrd="0" destOrd="0" parTransId="{9BA519BF-23D5-4FFA-AD75-6F405C5896B2}" sibTransId="{FA48AC09-6898-40CD-B650-777FC90760F5}"/>
    <dgm:cxn modelId="{423567FD-5BCB-4FC6-8732-6F825801D74E}" srcId="{CA63CB89-13E2-4D08-AF51-7DE1D9F0C863}" destId="{33C8E208-E7F6-4397-A7FC-A1907BDC3541}" srcOrd="3" destOrd="0" parTransId="{AF9BE803-DC5A-448F-9CC1-B91F0A5DBDAF}" sibTransId="{6B130FA9-D7D6-466A-B893-F74AD4303DE8}"/>
    <dgm:cxn modelId="{8EF9A0B1-14F1-442D-A465-6DEFE649ECFA}" type="presParOf" srcId="{680A5C06-5383-435F-9FD2-DC0B776EA6A0}" destId="{C3EE1252-248C-49C7-8394-2EE99A2A615E}" srcOrd="0" destOrd="0" presId="urn:microsoft.com/office/officeart/2005/8/layout/process3"/>
    <dgm:cxn modelId="{BCD26A71-DD2E-420A-8C9E-9A1FDE5BE1F6}" type="presParOf" srcId="{C3EE1252-248C-49C7-8394-2EE99A2A615E}" destId="{8A09D8C8-73DE-4B2C-9D72-73EA5E1A0CD3}" srcOrd="0" destOrd="0" presId="urn:microsoft.com/office/officeart/2005/8/layout/process3"/>
    <dgm:cxn modelId="{2EEACE84-D689-4CEE-AA83-5502B6D5A099}" type="presParOf" srcId="{C3EE1252-248C-49C7-8394-2EE99A2A615E}" destId="{5E72DD3C-F012-47F9-B042-2C388B0FB895}" srcOrd="1" destOrd="0" presId="urn:microsoft.com/office/officeart/2005/8/layout/process3"/>
    <dgm:cxn modelId="{1DEF4279-4191-44BA-9373-CC1518652849}" type="presParOf" srcId="{C3EE1252-248C-49C7-8394-2EE99A2A615E}" destId="{DAF62CAC-A0D8-4621-8E99-96AB52DB5759}" srcOrd="2" destOrd="0" presId="urn:microsoft.com/office/officeart/2005/8/layout/process3"/>
    <dgm:cxn modelId="{6781367A-1D12-4471-8BA9-CA97EB3DF2D3}" type="presParOf" srcId="{680A5C06-5383-435F-9FD2-DC0B776EA6A0}" destId="{470EC25F-D70D-4F7E-9D42-F033D44D2A83}" srcOrd="1" destOrd="0" presId="urn:microsoft.com/office/officeart/2005/8/layout/process3"/>
    <dgm:cxn modelId="{4D4354C7-2B79-40A9-813A-ED933DB86274}" type="presParOf" srcId="{470EC25F-D70D-4F7E-9D42-F033D44D2A83}" destId="{5C78306A-4E88-40B7-B327-A624F19B02AB}" srcOrd="0" destOrd="0" presId="urn:microsoft.com/office/officeart/2005/8/layout/process3"/>
    <dgm:cxn modelId="{14CEFFC9-33A0-4E88-96AF-F85D0B2AB002}" type="presParOf" srcId="{680A5C06-5383-435F-9FD2-DC0B776EA6A0}" destId="{1EF49B04-D531-4A6F-B0A0-20A10446446D}" srcOrd="2" destOrd="0" presId="urn:microsoft.com/office/officeart/2005/8/layout/process3"/>
    <dgm:cxn modelId="{A77B9B3F-7A2E-49A9-8EAF-8BD6629F74F7}" type="presParOf" srcId="{1EF49B04-D531-4A6F-B0A0-20A10446446D}" destId="{DB3F0641-7848-40F3-A70A-CC41ADD1AA35}" srcOrd="0" destOrd="0" presId="urn:microsoft.com/office/officeart/2005/8/layout/process3"/>
    <dgm:cxn modelId="{092DAECC-3954-4577-916E-5C0712B3AB76}" type="presParOf" srcId="{1EF49B04-D531-4A6F-B0A0-20A10446446D}" destId="{7BDCE5CE-89E3-4663-9FC9-07FA0230E71D}" srcOrd="1" destOrd="0" presId="urn:microsoft.com/office/officeart/2005/8/layout/process3"/>
    <dgm:cxn modelId="{83770078-0E9E-4704-9CDC-A1CC2A450C93}" type="presParOf" srcId="{1EF49B04-D531-4A6F-B0A0-20A10446446D}" destId="{22CA27F5-936F-479E-91C3-42D1D92FD03A}" srcOrd="2" destOrd="0" presId="urn:microsoft.com/office/officeart/2005/8/layout/process3"/>
    <dgm:cxn modelId="{D53BCC7A-40E9-498C-BBD5-70F68848086A}" type="presParOf" srcId="{680A5C06-5383-435F-9FD2-DC0B776EA6A0}" destId="{FC28EB45-FFE6-4D45-8E99-2A2197BB9526}" srcOrd="3" destOrd="0" presId="urn:microsoft.com/office/officeart/2005/8/layout/process3"/>
    <dgm:cxn modelId="{C6B0E396-6832-4AD6-B6C0-D355FAEAD2E1}" type="presParOf" srcId="{FC28EB45-FFE6-4D45-8E99-2A2197BB9526}" destId="{B5ECD5CC-AB84-4C6E-845D-D5A76A07D148}" srcOrd="0" destOrd="0" presId="urn:microsoft.com/office/officeart/2005/8/layout/process3"/>
    <dgm:cxn modelId="{D2F73450-311F-4788-A0CB-547BA5682E7D}" type="presParOf" srcId="{680A5C06-5383-435F-9FD2-DC0B776EA6A0}" destId="{80802F96-32C0-4708-9699-AFE39299ADF8}" srcOrd="4" destOrd="0" presId="urn:microsoft.com/office/officeart/2005/8/layout/process3"/>
    <dgm:cxn modelId="{A1F8BF35-0903-4051-ABB6-5A991CEACD63}" type="presParOf" srcId="{80802F96-32C0-4708-9699-AFE39299ADF8}" destId="{38E0EA80-5289-4A72-AD80-ABB421416299}" srcOrd="0" destOrd="0" presId="urn:microsoft.com/office/officeart/2005/8/layout/process3"/>
    <dgm:cxn modelId="{7DBCBD2B-7BAC-4EBA-9D80-B3FE844E867D}" type="presParOf" srcId="{80802F96-32C0-4708-9699-AFE39299ADF8}" destId="{C377B222-8A3B-4957-9518-FD770E7F87DD}" srcOrd="1" destOrd="0" presId="urn:microsoft.com/office/officeart/2005/8/layout/process3"/>
    <dgm:cxn modelId="{F40F0309-7FF7-4AF3-9340-F24193300D19}" type="presParOf" srcId="{80802F96-32C0-4708-9699-AFE39299ADF8}" destId="{099FD37A-5BDC-4E3D-88F5-0D92AA06ABF8}" srcOrd="2" destOrd="0" presId="urn:microsoft.com/office/officeart/2005/8/layout/process3"/>
    <dgm:cxn modelId="{FBF903A9-CB81-4A15-9E2B-457E16CE0670}" type="presParOf" srcId="{680A5C06-5383-435F-9FD2-DC0B776EA6A0}" destId="{9DCCE325-5469-49A7-95F2-76AC25D05840}" srcOrd="5" destOrd="0" presId="urn:microsoft.com/office/officeart/2005/8/layout/process3"/>
    <dgm:cxn modelId="{86A18D30-EDC4-4A5A-8FD6-D4898AF78DD4}" type="presParOf" srcId="{9DCCE325-5469-49A7-95F2-76AC25D05840}" destId="{CB6F0544-2A6E-427B-B753-AEEE6502CC25}" srcOrd="0" destOrd="0" presId="urn:microsoft.com/office/officeart/2005/8/layout/process3"/>
    <dgm:cxn modelId="{1A796805-70B9-4C92-B6F7-84D7F9ADE840}" type="presParOf" srcId="{680A5C06-5383-435F-9FD2-DC0B776EA6A0}" destId="{7E8A6735-533C-4708-8925-D39EC1BDC295}" srcOrd="6" destOrd="0" presId="urn:microsoft.com/office/officeart/2005/8/layout/process3"/>
    <dgm:cxn modelId="{E2C65550-8D04-43CF-9538-D159C01826CA}" type="presParOf" srcId="{7E8A6735-533C-4708-8925-D39EC1BDC295}" destId="{EEA5243F-C842-44FB-967A-C8DA95D53BE1}" srcOrd="0" destOrd="0" presId="urn:microsoft.com/office/officeart/2005/8/layout/process3"/>
    <dgm:cxn modelId="{35238D9A-3373-480F-9810-D3FB979A2CB2}" type="presParOf" srcId="{7E8A6735-533C-4708-8925-D39EC1BDC295}" destId="{633D1DE1-9F03-4FEA-8F35-0EC4B839BBBF}" srcOrd="1" destOrd="0" presId="urn:microsoft.com/office/officeart/2005/8/layout/process3"/>
    <dgm:cxn modelId="{1F3D985F-8A4F-48DD-B713-04027298D353}" type="presParOf" srcId="{7E8A6735-533C-4708-8925-D39EC1BDC295}" destId="{5507905D-9B6B-4F09-8005-3010C103F1C7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72DD3C-F012-47F9-B042-2C388B0FB895}">
      <dsp:nvSpPr>
        <dsp:cNvPr id="0" name=""/>
        <dsp:cNvSpPr/>
      </dsp:nvSpPr>
      <dsp:spPr>
        <a:xfrm>
          <a:off x="0" y="462792"/>
          <a:ext cx="1485823" cy="8753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b="1" kern="1200" dirty="0">
              <a:latin typeface="Calibri" panose="020F0502020204030204" pitchFamily="34" charset="0"/>
              <a:cs typeface="Calibri" panose="020F0502020204030204" pitchFamily="34" charset="0"/>
            </a:rPr>
            <a:t>Grundschulvormittag/      Schulpausenwerbeaktion </a:t>
          </a:r>
          <a:r>
            <a:rPr lang="de-DE" sz="1000" kern="1200" dirty="0">
              <a:latin typeface="Calibri" panose="020F0502020204030204" pitchFamily="34" charset="0"/>
              <a:cs typeface="Calibri" panose="020F0502020204030204" pitchFamily="34" charset="0"/>
            </a:rPr>
            <a:t>+Trainingsgutscheinen</a:t>
          </a:r>
        </a:p>
      </dsp:txBody>
      <dsp:txXfrm>
        <a:off x="0" y="462792"/>
        <a:ext cx="1485823" cy="583560"/>
      </dsp:txXfrm>
    </dsp:sp>
    <dsp:sp modelId="{DAF62CAC-A0D8-4621-8E99-96AB52DB5759}">
      <dsp:nvSpPr>
        <dsp:cNvPr id="0" name=""/>
        <dsp:cNvSpPr/>
      </dsp:nvSpPr>
      <dsp:spPr>
        <a:xfrm>
          <a:off x="302238" y="1033660"/>
          <a:ext cx="1485823" cy="756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000" kern="1200" dirty="0">
              <a:latin typeface="Calibri" panose="020F0502020204030204" pitchFamily="34" charset="0"/>
              <a:cs typeface="Calibri" panose="020F0502020204030204" pitchFamily="34" charset="0"/>
            </a:rPr>
            <a:t>Ansprechpartner:                         RTTVR-Geschäftsstelle                      (Verband fördert ggf. finanziell Aktionen)</a:t>
          </a:r>
        </a:p>
      </dsp:txBody>
      <dsp:txXfrm>
        <a:off x="324380" y="1055802"/>
        <a:ext cx="1441539" cy="711716"/>
      </dsp:txXfrm>
    </dsp:sp>
    <dsp:sp modelId="{470EC25F-D70D-4F7E-9D42-F033D44D2A83}">
      <dsp:nvSpPr>
        <dsp:cNvPr id="0" name=""/>
        <dsp:cNvSpPr/>
      </dsp:nvSpPr>
      <dsp:spPr>
        <a:xfrm rot="21584227">
          <a:off x="1710545" y="564076"/>
          <a:ext cx="476419" cy="3699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800" kern="1200"/>
        </a:p>
      </dsp:txBody>
      <dsp:txXfrm>
        <a:off x="1710546" y="638316"/>
        <a:ext cx="365441" cy="221957"/>
      </dsp:txXfrm>
    </dsp:sp>
    <dsp:sp modelId="{7BDCE5CE-89E3-4663-9FC9-07FA0230E71D}">
      <dsp:nvSpPr>
        <dsp:cNvPr id="0" name=""/>
        <dsp:cNvSpPr/>
      </dsp:nvSpPr>
      <dsp:spPr>
        <a:xfrm>
          <a:off x="2384719" y="451851"/>
          <a:ext cx="1485823" cy="8753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b="1" kern="1200" dirty="0">
              <a:latin typeface="Calibri" panose="020F0502020204030204" pitchFamily="34" charset="0"/>
              <a:cs typeface="Calibri" panose="020F0502020204030204" pitchFamily="34" charset="0"/>
            </a:rPr>
            <a:t>Mini-Meisterschaften</a:t>
          </a:r>
        </a:p>
      </dsp:txBody>
      <dsp:txXfrm>
        <a:off x="2384719" y="451851"/>
        <a:ext cx="1485823" cy="583560"/>
      </dsp:txXfrm>
    </dsp:sp>
    <dsp:sp modelId="{22CA27F5-936F-479E-91C3-42D1D92FD03A}">
      <dsp:nvSpPr>
        <dsp:cNvPr id="0" name=""/>
        <dsp:cNvSpPr/>
      </dsp:nvSpPr>
      <dsp:spPr>
        <a:xfrm>
          <a:off x="2689044" y="1033660"/>
          <a:ext cx="1485823" cy="756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000" kern="1200" dirty="0">
              <a:latin typeface="Calibri" panose="020F0502020204030204" pitchFamily="34" charset="0"/>
              <a:cs typeface="Calibri" panose="020F0502020204030204" pitchFamily="34" charset="0"/>
            </a:rPr>
            <a:t>Ansprechpartner:                            RTTVR-Geschäftsstelle</a:t>
          </a:r>
        </a:p>
      </dsp:txBody>
      <dsp:txXfrm>
        <a:off x="2711186" y="1055802"/>
        <a:ext cx="1441539" cy="711716"/>
      </dsp:txXfrm>
    </dsp:sp>
    <dsp:sp modelId="{FC28EB45-FFE6-4D45-8E99-2A2197BB9526}">
      <dsp:nvSpPr>
        <dsp:cNvPr id="0" name=""/>
        <dsp:cNvSpPr/>
      </dsp:nvSpPr>
      <dsp:spPr>
        <a:xfrm rot="21597478">
          <a:off x="4095788" y="557782"/>
          <a:ext cx="477520" cy="3699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800" kern="1200"/>
        </a:p>
      </dsp:txBody>
      <dsp:txXfrm>
        <a:off x="4095788" y="631808"/>
        <a:ext cx="366542" cy="221957"/>
      </dsp:txXfrm>
    </dsp:sp>
    <dsp:sp modelId="{C377B222-8A3B-4957-9518-FD770E7F87DD}">
      <dsp:nvSpPr>
        <dsp:cNvPr id="0" name=""/>
        <dsp:cNvSpPr/>
      </dsp:nvSpPr>
      <dsp:spPr>
        <a:xfrm>
          <a:off x="4771525" y="450100"/>
          <a:ext cx="1485823" cy="8753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b="1" kern="1200" dirty="0">
              <a:latin typeface="Calibri" panose="020F0502020204030204" pitchFamily="34" charset="0"/>
              <a:cs typeface="Calibri" panose="020F0502020204030204" pitchFamily="34" charset="0"/>
            </a:rPr>
            <a:t>Schnupper-Nachwuchscup</a:t>
          </a:r>
          <a:r>
            <a:rPr lang="de-DE" sz="10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b="1" kern="1200" dirty="0">
              <a:latin typeface="Calibri" panose="020F0502020204030204" pitchFamily="34" charset="0"/>
              <a:cs typeface="Calibri" panose="020F0502020204030204" pitchFamily="34" charset="0"/>
            </a:rPr>
            <a:t>Schnupper-Mädchencup</a:t>
          </a:r>
        </a:p>
      </dsp:txBody>
      <dsp:txXfrm>
        <a:off x="4771525" y="450100"/>
        <a:ext cx="1485823" cy="583560"/>
      </dsp:txXfrm>
    </dsp:sp>
    <dsp:sp modelId="{099FD37A-5BDC-4E3D-88F5-0D92AA06ABF8}">
      <dsp:nvSpPr>
        <dsp:cNvPr id="0" name=""/>
        <dsp:cNvSpPr/>
      </dsp:nvSpPr>
      <dsp:spPr>
        <a:xfrm>
          <a:off x="5079119" y="1033660"/>
          <a:ext cx="1485823" cy="756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000" kern="1200" dirty="0">
              <a:latin typeface="Calibri" panose="020F0502020204030204" pitchFamily="34" charset="0"/>
              <a:cs typeface="Calibri" panose="020F0502020204030204" pitchFamily="34" charset="0"/>
            </a:rPr>
            <a:t>Ansprechpartner:                                 Alexandra Bierbrauer /                                    Anke Brück</a:t>
          </a:r>
        </a:p>
      </dsp:txBody>
      <dsp:txXfrm>
        <a:off x="5101261" y="1055802"/>
        <a:ext cx="1441539" cy="711716"/>
      </dsp:txXfrm>
    </dsp:sp>
    <dsp:sp modelId="{9DCCE325-5469-49A7-95F2-76AC25D05840}">
      <dsp:nvSpPr>
        <dsp:cNvPr id="0" name=""/>
        <dsp:cNvSpPr/>
      </dsp:nvSpPr>
      <dsp:spPr>
        <a:xfrm>
          <a:off x="6483412" y="556916"/>
          <a:ext cx="479252" cy="3699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800" kern="1200"/>
        </a:p>
      </dsp:txBody>
      <dsp:txXfrm>
        <a:off x="6483412" y="630901"/>
        <a:ext cx="368274" cy="221957"/>
      </dsp:txXfrm>
    </dsp:sp>
    <dsp:sp modelId="{633D1DE1-9F03-4FEA-8F35-0EC4B839BBBF}">
      <dsp:nvSpPr>
        <dsp:cNvPr id="0" name=""/>
        <dsp:cNvSpPr/>
      </dsp:nvSpPr>
      <dsp:spPr>
        <a:xfrm>
          <a:off x="7161600" y="450100"/>
          <a:ext cx="1485823" cy="8753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b="1" kern="1200" dirty="0">
              <a:latin typeface="Calibri" panose="020F0502020204030204" pitchFamily="34" charset="0"/>
              <a:cs typeface="Calibri" panose="020F0502020204030204" pitchFamily="34" charset="0"/>
            </a:rPr>
            <a:t>J 13 Kreisliga und Kreisklasse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b="1" kern="1200" dirty="0">
              <a:latin typeface="Calibri" panose="020F0502020204030204" pitchFamily="34" charset="0"/>
              <a:cs typeface="Calibri" panose="020F0502020204030204" pitchFamily="34" charset="0"/>
            </a:rPr>
            <a:t>Mädchencup</a:t>
          </a:r>
        </a:p>
      </dsp:txBody>
      <dsp:txXfrm>
        <a:off x="7161600" y="450100"/>
        <a:ext cx="1485823" cy="583560"/>
      </dsp:txXfrm>
    </dsp:sp>
    <dsp:sp modelId="{5507905D-9B6B-4F09-8005-3010C103F1C7}">
      <dsp:nvSpPr>
        <dsp:cNvPr id="0" name=""/>
        <dsp:cNvSpPr/>
      </dsp:nvSpPr>
      <dsp:spPr>
        <a:xfrm>
          <a:off x="7465925" y="1033660"/>
          <a:ext cx="1485823" cy="756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000" kern="1200" dirty="0">
              <a:latin typeface="Calibri" panose="020F0502020204030204" pitchFamily="34" charset="0"/>
              <a:cs typeface="Calibri" panose="020F0502020204030204" pitchFamily="34" charset="0"/>
            </a:rPr>
            <a:t>Ansprechpartner:                               Christof Müller /                    Alexandra Bierbrauer /     Anke Brück</a:t>
          </a:r>
        </a:p>
      </dsp:txBody>
      <dsp:txXfrm>
        <a:off x="7488067" y="1055802"/>
        <a:ext cx="1441539" cy="7117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6412"/>
          </a:xfrm>
          <a:prstGeom prst="rect">
            <a:avLst/>
          </a:prstGeom>
        </p:spPr>
        <p:txBody>
          <a:bodyPr vert="horz" lIns="94809" tIns="47404" rIns="94809" bIns="4740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dirty="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5" y="2"/>
            <a:ext cx="2945659" cy="496412"/>
          </a:xfrm>
          <a:prstGeom prst="rect">
            <a:avLst/>
          </a:prstGeom>
        </p:spPr>
        <p:txBody>
          <a:bodyPr vert="horz" lIns="94809" tIns="47404" rIns="94809" bIns="4740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cs typeface="+mn-cs"/>
              </a:defRPr>
            </a:lvl1pPr>
          </a:lstStyle>
          <a:p>
            <a:pPr>
              <a:defRPr/>
            </a:pPr>
            <a:fld id="{9AE5B3BA-C4E3-4490-8F83-DD3C5792F9D4}" type="datetimeFigureOut">
              <a:rPr lang="de-DE"/>
              <a:pPr>
                <a:defRPr/>
              </a:pPr>
              <a:t>30.11.2022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9428632"/>
            <a:ext cx="2945659" cy="496411"/>
          </a:xfrm>
          <a:prstGeom prst="rect">
            <a:avLst/>
          </a:prstGeom>
        </p:spPr>
        <p:txBody>
          <a:bodyPr vert="horz" lIns="94809" tIns="47404" rIns="94809" bIns="4740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dirty="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5" y="9428632"/>
            <a:ext cx="2945659" cy="496411"/>
          </a:xfrm>
          <a:prstGeom prst="rect">
            <a:avLst/>
          </a:prstGeom>
        </p:spPr>
        <p:txBody>
          <a:bodyPr vert="horz" lIns="94809" tIns="47404" rIns="94809" bIns="4740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cs typeface="+mn-cs"/>
              </a:defRPr>
            </a:lvl1pPr>
          </a:lstStyle>
          <a:p>
            <a:pPr>
              <a:defRPr/>
            </a:pPr>
            <a:fld id="{ABA9DF79-8A2A-40F9-8C26-352175E5491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6979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6412"/>
          </a:xfrm>
          <a:prstGeom prst="rect">
            <a:avLst/>
          </a:prstGeom>
        </p:spPr>
        <p:txBody>
          <a:bodyPr vert="horz" lIns="94809" tIns="47404" rIns="94809" bIns="4740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dirty="0">
                <a:latin typeface="Sparkasse Rg" panose="020B0504050602020204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59" cy="496412"/>
          </a:xfrm>
          <a:prstGeom prst="rect">
            <a:avLst/>
          </a:prstGeom>
        </p:spPr>
        <p:txBody>
          <a:bodyPr vert="horz" lIns="94809" tIns="47404" rIns="94809" bIns="4740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latin typeface="Sparkasse Rg" panose="020B0504050602020204" pitchFamily="34" charset="0"/>
                <a:cs typeface="+mn-cs"/>
              </a:defRPr>
            </a:lvl1pPr>
          </a:lstStyle>
          <a:p>
            <a:pPr>
              <a:defRPr/>
            </a:pPr>
            <a:fld id="{B8812142-8868-4592-B3C1-EAFDAC8A6297}" type="datetimeFigureOut">
              <a:rPr lang="de-DE"/>
              <a:pPr>
                <a:defRPr/>
              </a:pPr>
              <a:t>30.11.2022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09" tIns="47404" rIns="94809" bIns="47404" rtlCol="0" anchor="ctr"/>
          <a:lstStyle/>
          <a:p>
            <a:pPr lvl="0"/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15"/>
            <a:ext cx="5438140" cy="4467706"/>
          </a:xfrm>
          <a:prstGeom prst="rect">
            <a:avLst/>
          </a:prstGeom>
        </p:spPr>
        <p:txBody>
          <a:bodyPr vert="horz" lIns="94809" tIns="47404" rIns="94809" bIns="47404" rtlCol="0"/>
          <a:lstStyle/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428632"/>
            <a:ext cx="2945659" cy="496411"/>
          </a:xfrm>
          <a:prstGeom prst="rect">
            <a:avLst/>
          </a:prstGeom>
        </p:spPr>
        <p:txBody>
          <a:bodyPr vert="horz" lIns="94809" tIns="47404" rIns="94809" bIns="4740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dirty="0">
                <a:latin typeface="Sparkasse Rg" panose="020B0504050602020204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5" y="9428632"/>
            <a:ext cx="2945659" cy="496411"/>
          </a:xfrm>
          <a:prstGeom prst="rect">
            <a:avLst/>
          </a:prstGeom>
        </p:spPr>
        <p:txBody>
          <a:bodyPr vert="horz" lIns="94809" tIns="47404" rIns="94809" bIns="4740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latin typeface="Sparkasse Rg" panose="020B0504050602020204" pitchFamily="34" charset="0"/>
                <a:cs typeface="+mn-cs"/>
              </a:defRPr>
            </a:lvl1pPr>
          </a:lstStyle>
          <a:p>
            <a:pPr>
              <a:defRPr/>
            </a:pPr>
            <a:fld id="{3EDAEF2D-E5A2-4D7E-BE18-5B1F9B8C7CF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94367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parkasse Rg" panose="020B0504050602020204" pitchFamily="34" charset="0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parkasse Rg" panose="020B0504050602020204" pitchFamily="34" charset="0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parkasse Rg" panose="020B0504050602020204" pitchFamily="34" charset="0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parkasse Rg" panose="020B0504050602020204" pitchFamily="34" charset="0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parkasse Rg" panose="020B0504050602020204" pitchFamily="34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DAEF2D-E5A2-4D7E-BE18-5B1F9B8C7CF4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77042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DAEF2D-E5A2-4D7E-BE18-5B1F9B8C7CF4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8038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DAEF2D-E5A2-4D7E-BE18-5B1F9B8C7CF4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50956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DAEF2D-E5A2-4D7E-BE18-5B1F9B8C7CF4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76213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de-DE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/>
            <a:endParaRPr lang="de-DE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br>
              <a:rPr lang="de-DE" sz="18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DAEF2D-E5A2-4D7E-BE18-5B1F9B8C7CF4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37658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de-DE" sz="18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de-DE" i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DAEF2D-E5A2-4D7E-BE18-5B1F9B8C7CF4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40505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de-DE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/>
            <a:endParaRPr lang="de-DE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br>
              <a:rPr lang="de-DE" sz="18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DAEF2D-E5A2-4D7E-BE18-5B1F9B8C7CF4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09804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DAEF2D-E5A2-4D7E-BE18-5B1F9B8C7CF4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86005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DAEF2D-E5A2-4D7E-BE18-5B1F9B8C7CF4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8090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DAEF2D-E5A2-4D7E-BE18-5B1F9B8C7CF4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3052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DAEF2D-E5A2-4D7E-BE18-5B1F9B8C7CF4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3600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DAEF2D-E5A2-4D7E-BE18-5B1F9B8C7CF4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6369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DAEF2D-E5A2-4D7E-BE18-5B1F9B8C7CF4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896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DAEF2D-E5A2-4D7E-BE18-5B1F9B8C7CF4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6558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DAEF2D-E5A2-4D7E-BE18-5B1F9B8C7CF4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381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DAEF2D-E5A2-4D7E-BE18-5B1F9B8C7CF4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0690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DAEF2D-E5A2-4D7E-BE18-5B1F9B8C7CF4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5461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chart 1 SP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4572000" y="0"/>
            <a:ext cx="4572000" cy="51482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5" name="Bild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88" y="1349375"/>
            <a:ext cx="1801812" cy="23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pierung 25"/>
          <p:cNvGrpSpPr>
            <a:grpSpLocks/>
          </p:cNvGrpSpPr>
          <p:nvPr/>
        </p:nvGrpSpPr>
        <p:grpSpPr bwMode="auto">
          <a:xfrm>
            <a:off x="371475" y="4740275"/>
            <a:ext cx="2609850" cy="379413"/>
            <a:chOff x="387351" y="4741051"/>
            <a:chExt cx="2609849" cy="379044"/>
          </a:xfrm>
        </p:grpSpPr>
        <p:sp>
          <p:nvSpPr>
            <p:cNvPr id="7" name="Text Box 26"/>
            <p:cNvSpPr txBox="1">
              <a:spLocks noChangeArrowheads="1"/>
            </p:cNvSpPr>
            <p:nvPr/>
          </p:nvSpPr>
          <p:spPr bwMode="auto">
            <a:xfrm>
              <a:off x="492844" y="4750763"/>
              <a:ext cx="250435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Sparkasse Rg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Sparkasse Rg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Sparkasse Rg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Sparkasse Rg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Sparkasse Rg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parkasse Rg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parkasse Rg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parkasse Rg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parkasse Rg" pitchFamily="34" charset="0"/>
                </a:defRPr>
              </a:lvl9pPr>
            </a:lstStyle>
            <a:p>
              <a:pPr defTabSz="914400"/>
              <a:r>
                <a:rPr lang="de-DE" altLang="de-DE" sz="900">
                  <a:solidFill>
                    <a:schemeClr val="tx2"/>
                  </a:solidFill>
                  <a:ea typeface="Sparkasse Rg" pitchFamily="34" charset="0"/>
                  <a:cs typeface="Sparkasse Rg" pitchFamily="34" charset="0"/>
                </a:rPr>
                <a:t>Sparkasse</a:t>
              </a:r>
            </a:p>
            <a:p>
              <a:pPr defTabSz="914400"/>
              <a:r>
                <a:rPr lang="de-DE" altLang="de-DE" sz="900">
                  <a:solidFill>
                    <a:schemeClr val="tx2"/>
                  </a:solidFill>
                  <a:ea typeface="Sparkasse Rg" pitchFamily="34" charset="0"/>
                  <a:cs typeface="Sparkasse Rg" pitchFamily="34" charset="0"/>
                </a:rPr>
                <a:t>Koblenz</a:t>
              </a:r>
            </a:p>
          </p:txBody>
        </p:sp>
        <p:sp>
          <p:nvSpPr>
            <p:cNvPr id="8" name="Freeform 27"/>
            <p:cNvSpPr>
              <a:spLocks noChangeAspect="1" noEditPoints="1"/>
            </p:cNvSpPr>
            <p:nvPr/>
          </p:nvSpPr>
          <p:spPr bwMode="auto">
            <a:xfrm>
              <a:off x="387351" y="4741051"/>
              <a:ext cx="129159" cy="168021"/>
            </a:xfrm>
            <a:custGeom>
              <a:avLst/>
              <a:gdLst>
                <a:gd name="T0" fmla="*/ 43378 w 12705"/>
                <a:gd name="T1" fmla="*/ 17165 h 16464"/>
                <a:gd name="T2" fmla="*/ 44852 w 12705"/>
                <a:gd name="T3" fmla="*/ 12634 h 16464"/>
                <a:gd name="T4" fmla="*/ 47231 w 12705"/>
                <a:gd name="T5" fmla="*/ 8613 h 16464"/>
                <a:gd name="T6" fmla="*/ 50393 w 12705"/>
                <a:gd name="T7" fmla="*/ 5235 h 16464"/>
                <a:gd name="T8" fmla="*/ 54225 w 12705"/>
                <a:gd name="T9" fmla="*/ 2602 h 16464"/>
                <a:gd name="T10" fmla="*/ 58637 w 12705"/>
                <a:gd name="T11" fmla="*/ 796 h 16464"/>
                <a:gd name="T12" fmla="*/ 63415 w 12705"/>
                <a:gd name="T13" fmla="*/ 31 h 16464"/>
                <a:gd name="T14" fmla="*/ 68316 w 12705"/>
                <a:gd name="T15" fmla="*/ 327 h 16464"/>
                <a:gd name="T16" fmla="*/ 72900 w 12705"/>
                <a:gd name="T17" fmla="*/ 1694 h 16464"/>
                <a:gd name="T18" fmla="*/ 76967 w 12705"/>
                <a:gd name="T19" fmla="*/ 3970 h 16464"/>
                <a:gd name="T20" fmla="*/ 80403 w 12705"/>
                <a:gd name="T21" fmla="*/ 7021 h 16464"/>
                <a:gd name="T22" fmla="*/ 83117 w 12705"/>
                <a:gd name="T23" fmla="*/ 10777 h 16464"/>
                <a:gd name="T24" fmla="*/ 85028 w 12705"/>
                <a:gd name="T25" fmla="*/ 15114 h 16464"/>
                <a:gd name="T26" fmla="*/ 85913 w 12705"/>
                <a:gd name="T27" fmla="*/ 19839 h 16464"/>
                <a:gd name="T28" fmla="*/ 85740 w 12705"/>
                <a:gd name="T29" fmla="*/ 24758 h 16464"/>
                <a:gd name="T30" fmla="*/ 84490 w 12705"/>
                <a:gd name="T31" fmla="*/ 29391 h 16464"/>
                <a:gd name="T32" fmla="*/ 82304 w 12705"/>
                <a:gd name="T33" fmla="*/ 33545 h 16464"/>
                <a:gd name="T34" fmla="*/ 79335 w 12705"/>
                <a:gd name="T35" fmla="*/ 37056 h 16464"/>
                <a:gd name="T36" fmla="*/ 75676 w 12705"/>
                <a:gd name="T37" fmla="*/ 39862 h 16464"/>
                <a:gd name="T38" fmla="*/ 71396 w 12705"/>
                <a:gd name="T39" fmla="*/ 41883 h 16464"/>
                <a:gd name="T40" fmla="*/ 66709 w 12705"/>
                <a:gd name="T41" fmla="*/ 42883 h 16464"/>
                <a:gd name="T42" fmla="*/ 61789 w 12705"/>
                <a:gd name="T43" fmla="*/ 42832 h 16464"/>
                <a:gd name="T44" fmla="*/ 57123 w 12705"/>
                <a:gd name="T45" fmla="*/ 41699 h 16464"/>
                <a:gd name="T46" fmla="*/ 52873 w 12705"/>
                <a:gd name="T47" fmla="*/ 39587 h 16464"/>
                <a:gd name="T48" fmla="*/ 49254 w 12705"/>
                <a:gd name="T49" fmla="*/ 36698 h 16464"/>
                <a:gd name="T50" fmla="*/ 46357 w 12705"/>
                <a:gd name="T51" fmla="*/ 33106 h 16464"/>
                <a:gd name="T52" fmla="*/ 44253 w 12705"/>
                <a:gd name="T53" fmla="*/ 28891 h 16464"/>
                <a:gd name="T54" fmla="*/ 43114 w 12705"/>
                <a:gd name="T55" fmla="*/ 24228 h 16464"/>
                <a:gd name="T56" fmla="*/ 19803 w 12705"/>
                <a:gd name="T57" fmla="*/ 167970 h 16464"/>
                <a:gd name="T58" fmla="*/ 15076 w 12705"/>
                <a:gd name="T59" fmla="*/ 167072 h 16464"/>
                <a:gd name="T60" fmla="*/ 10735 w 12705"/>
                <a:gd name="T61" fmla="*/ 165164 h 16464"/>
                <a:gd name="T62" fmla="*/ 7015 w 12705"/>
                <a:gd name="T63" fmla="*/ 162459 h 16464"/>
                <a:gd name="T64" fmla="*/ 3965 w 12705"/>
                <a:gd name="T65" fmla="*/ 158999 h 16464"/>
                <a:gd name="T66" fmla="*/ 1688 w 12705"/>
                <a:gd name="T67" fmla="*/ 154907 h 16464"/>
                <a:gd name="T68" fmla="*/ 315 w 12705"/>
                <a:gd name="T69" fmla="*/ 150325 h 16464"/>
                <a:gd name="T70" fmla="*/ 98905 w 12705"/>
                <a:gd name="T71" fmla="*/ 137936 h 16464"/>
                <a:gd name="T72" fmla="*/ 234 w 12705"/>
                <a:gd name="T73" fmla="*/ 74264 h 16464"/>
                <a:gd name="T74" fmla="*/ 1474 w 12705"/>
                <a:gd name="T75" fmla="*/ 69652 h 16464"/>
                <a:gd name="T76" fmla="*/ 3670 w 12705"/>
                <a:gd name="T77" fmla="*/ 65498 h 16464"/>
                <a:gd name="T78" fmla="*/ 6638 w 12705"/>
                <a:gd name="T79" fmla="*/ 61967 h 16464"/>
                <a:gd name="T80" fmla="*/ 10298 w 12705"/>
                <a:gd name="T81" fmla="*/ 59171 h 16464"/>
                <a:gd name="T82" fmla="*/ 14568 w 12705"/>
                <a:gd name="T83" fmla="*/ 57170 h 16464"/>
                <a:gd name="T84" fmla="*/ 19254 w 12705"/>
                <a:gd name="T85" fmla="*/ 56160 h 16464"/>
                <a:gd name="T86" fmla="*/ 109854 w 12705"/>
                <a:gd name="T87" fmla="*/ 56160 h 16464"/>
                <a:gd name="T88" fmla="*/ 114550 w 12705"/>
                <a:gd name="T89" fmla="*/ 57170 h 16464"/>
                <a:gd name="T90" fmla="*/ 118841 w 12705"/>
                <a:gd name="T91" fmla="*/ 59171 h 16464"/>
                <a:gd name="T92" fmla="*/ 122510 w 12705"/>
                <a:gd name="T93" fmla="*/ 61967 h 16464"/>
                <a:gd name="T94" fmla="*/ 125479 w 12705"/>
                <a:gd name="T95" fmla="*/ 65498 h 16464"/>
                <a:gd name="T96" fmla="*/ 127685 w 12705"/>
                <a:gd name="T97" fmla="*/ 69652 h 16464"/>
                <a:gd name="T98" fmla="*/ 128915 w 12705"/>
                <a:gd name="T99" fmla="*/ 74264 h 16464"/>
                <a:gd name="T100" fmla="*/ 30030 w 12705"/>
                <a:gd name="T101" fmla="*/ 99023 h 16464"/>
                <a:gd name="T102" fmla="*/ 128834 w 12705"/>
                <a:gd name="T103" fmla="*/ 150325 h 16464"/>
                <a:gd name="T104" fmla="*/ 127471 w 12705"/>
                <a:gd name="T105" fmla="*/ 154907 h 16464"/>
                <a:gd name="T106" fmla="*/ 125184 w 12705"/>
                <a:gd name="T107" fmla="*/ 158999 h 16464"/>
                <a:gd name="T108" fmla="*/ 122134 w 12705"/>
                <a:gd name="T109" fmla="*/ 162459 h 16464"/>
                <a:gd name="T110" fmla="*/ 118393 w 12705"/>
                <a:gd name="T111" fmla="*/ 165164 h 16464"/>
                <a:gd name="T112" fmla="*/ 114042 w 12705"/>
                <a:gd name="T113" fmla="*/ 167072 h 16464"/>
                <a:gd name="T114" fmla="*/ 109305 w 12705"/>
                <a:gd name="T115" fmla="*/ 167970 h 1646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2705" h="16464">
                  <a:moveTo>
                    <a:pt x="4226" y="2105"/>
                  </a:moveTo>
                  <a:lnTo>
                    <a:pt x="4226" y="2052"/>
                  </a:lnTo>
                  <a:lnTo>
                    <a:pt x="4228" y="1997"/>
                  </a:lnTo>
                  <a:lnTo>
                    <a:pt x="4231" y="1944"/>
                  </a:lnTo>
                  <a:lnTo>
                    <a:pt x="4236" y="1890"/>
                  </a:lnTo>
                  <a:lnTo>
                    <a:pt x="4241" y="1838"/>
                  </a:lnTo>
                  <a:lnTo>
                    <a:pt x="4248" y="1786"/>
                  </a:lnTo>
                  <a:lnTo>
                    <a:pt x="4258" y="1734"/>
                  </a:lnTo>
                  <a:lnTo>
                    <a:pt x="4267" y="1682"/>
                  </a:lnTo>
                  <a:lnTo>
                    <a:pt x="4278" y="1631"/>
                  </a:lnTo>
                  <a:lnTo>
                    <a:pt x="4291" y="1581"/>
                  </a:lnTo>
                  <a:lnTo>
                    <a:pt x="4304" y="1531"/>
                  </a:lnTo>
                  <a:lnTo>
                    <a:pt x="4320" y="1481"/>
                  </a:lnTo>
                  <a:lnTo>
                    <a:pt x="4335" y="1431"/>
                  </a:lnTo>
                  <a:lnTo>
                    <a:pt x="4353" y="1382"/>
                  </a:lnTo>
                  <a:lnTo>
                    <a:pt x="4371" y="1334"/>
                  </a:lnTo>
                  <a:lnTo>
                    <a:pt x="4392" y="1285"/>
                  </a:lnTo>
                  <a:lnTo>
                    <a:pt x="4412" y="1238"/>
                  </a:lnTo>
                  <a:lnTo>
                    <a:pt x="4435" y="1191"/>
                  </a:lnTo>
                  <a:lnTo>
                    <a:pt x="4458" y="1145"/>
                  </a:lnTo>
                  <a:lnTo>
                    <a:pt x="4482" y="1100"/>
                  </a:lnTo>
                  <a:lnTo>
                    <a:pt x="4507" y="1056"/>
                  </a:lnTo>
                  <a:lnTo>
                    <a:pt x="4533" y="1012"/>
                  </a:lnTo>
                  <a:lnTo>
                    <a:pt x="4560" y="968"/>
                  </a:lnTo>
                  <a:lnTo>
                    <a:pt x="4588" y="926"/>
                  </a:lnTo>
                  <a:lnTo>
                    <a:pt x="4617" y="885"/>
                  </a:lnTo>
                  <a:lnTo>
                    <a:pt x="4646" y="844"/>
                  </a:lnTo>
                  <a:lnTo>
                    <a:pt x="4677" y="805"/>
                  </a:lnTo>
                  <a:lnTo>
                    <a:pt x="4709" y="765"/>
                  </a:lnTo>
                  <a:lnTo>
                    <a:pt x="4741" y="726"/>
                  </a:lnTo>
                  <a:lnTo>
                    <a:pt x="4775" y="688"/>
                  </a:lnTo>
                  <a:lnTo>
                    <a:pt x="4809" y="651"/>
                  </a:lnTo>
                  <a:lnTo>
                    <a:pt x="4845" y="615"/>
                  </a:lnTo>
                  <a:lnTo>
                    <a:pt x="4882" y="580"/>
                  </a:lnTo>
                  <a:lnTo>
                    <a:pt x="4919" y="546"/>
                  </a:lnTo>
                  <a:lnTo>
                    <a:pt x="4957" y="513"/>
                  </a:lnTo>
                  <a:lnTo>
                    <a:pt x="4996" y="481"/>
                  </a:lnTo>
                  <a:lnTo>
                    <a:pt x="5035" y="450"/>
                  </a:lnTo>
                  <a:lnTo>
                    <a:pt x="5076" y="419"/>
                  </a:lnTo>
                  <a:lnTo>
                    <a:pt x="5117" y="389"/>
                  </a:lnTo>
                  <a:lnTo>
                    <a:pt x="5159" y="360"/>
                  </a:lnTo>
                  <a:lnTo>
                    <a:pt x="5201" y="333"/>
                  </a:lnTo>
                  <a:lnTo>
                    <a:pt x="5245" y="307"/>
                  </a:lnTo>
                  <a:lnTo>
                    <a:pt x="5289" y="281"/>
                  </a:lnTo>
                  <a:lnTo>
                    <a:pt x="5334" y="255"/>
                  </a:lnTo>
                  <a:lnTo>
                    <a:pt x="5380" y="232"/>
                  </a:lnTo>
                  <a:lnTo>
                    <a:pt x="5426" y="209"/>
                  </a:lnTo>
                  <a:lnTo>
                    <a:pt x="5473" y="186"/>
                  </a:lnTo>
                  <a:lnTo>
                    <a:pt x="5522" y="166"/>
                  </a:lnTo>
                  <a:lnTo>
                    <a:pt x="5570" y="145"/>
                  </a:lnTo>
                  <a:lnTo>
                    <a:pt x="5619" y="127"/>
                  </a:lnTo>
                  <a:lnTo>
                    <a:pt x="5668" y="109"/>
                  </a:lnTo>
                  <a:lnTo>
                    <a:pt x="5718" y="93"/>
                  </a:lnTo>
                  <a:lnTo>
                    <a:pt x="5768" y="78"/>
                  </a:lnTo>
                  <a:lnTo>
                    <a:pt x="5819" y="65"/>
                  </a:lnTo>
                  <a:lnTo>
                    <a:pt x="5869" y="52"/>
                  </a:lnTo>
                  <a:lnTo>
                    <a:pt x="5921" y="41"/>
                  </a:lnTo>
                  <a:lnTo>
                    <a:pt x="5973" y="32"/>
                  </a:lnTo>
                  <a:lnTo>
                    <a:pt x="6025" y="24"/>
                  </a:lnTo>
                  <a:lnTo>
                    <a:pt x="6078" y="16"/>
                  </a:lnTo>
                  <a:lnTo>
                    <a:pt x="6130" y="10"/>
                  </a:lnTo>
                  <a:lnTo>
                    <a:pt x="6184" y="6"/>
                  </a:lnTo>
                  <a:lnTo>
                    <a:pt x="6238" y="3"/>
                  </a:lnTo>
                  <a:lnTo>
                    <a:pt x="6291" y="1"/>
                  </a:lnTo>
                  <a:lnTo>
                    <a:pt x="6346" y="0"/>
                  </a:lnTo>
                  <a:lnTo>
                    <a:pt x="6400" y="1"/>
                  </a:lnTo>
                  <a:lnTo>
                    <a:pt x="6455" y="3"/>
                  </a:lnTo>
                  <a:lnTo>
                    <a:pt x="6509" y="6"/>
                  </a:lnTo>
                  <a:lnTo>
                    <a:pt x="6562" y="10"/>
                  </a:lnTo>
                  <a:lnTo>
                    <a:pt x="6615" y="16"/>
                  </a:lnTo>
                  <a:lnTo>
                    <a:pt x="6668" y="24"/>
                  </a:lnTo>
                  <a:lnTo>
                    <a:pt x="6720" y="32"/>
                  </a:lnTo>
                  <a:lnTo>
                    <a:pt x="6772" y="41"/>
                  </a:lnTo>
                  <a:lnTo>
                    <a:pt x="6823" y="52"/>
                  </a:lnTo>
                  <a:lnTo>
                    <a:pt x="6874" y="65"/>
                  </a:lnTo>
                  <a:lnTo>
                    <a:pt x="6924" y="78"/>
                  </a:lnTo>
                  <a:lnTo>
                    <a:pt x="6974" y="93"/>
                  </a:lnTo>
                  <a:lnTo>
                    <a:pt x="7023" y="109"/>
                  </a:lnTo>
                  <a:lnTo>
                    <a:pt x="7073" y="127"/>
                  </a:lnTo>
                  <a:lnTo>
                    <a:pt x="7122" y="145"/>
                  </a:lnTo>
                  <a:lnTo>
                    <a:pt x="7171" y="166"/>
                  </a:lnTo>
                  <a:lnTo>
                    <a:pt x="7218" y="186"/>
                  </a:lnTo>
                  <a:lnTo>
                    <a:pt x="7265" y="209"/>
                  </a:lnTo>
                  <a:lnTo>
                    <a:pt x="7311" y="232"/>
                  </a:lnTo>
                  <a:lnTo>
                    <a:pt x="7356" y="255"/>
                  </a:lnTo>
                  <a:lnTo>
                    <a:pt x="7401" y="281"/>
                  </a:lnTo>
                  <a:lnTo>
                    <a:pt x="7444" y="307"/>
                  </a:lnTo>
                  <a:lnTo>
                    <a:pt x="7487" y="333"/>
                  </a:lnTo>
                  <a:lnTo>
                    <a:pt x="7530" y="360"/>
                  </a:lnTo>
                  <a:lnTo>
                    <a:pt x="7571" y="389"/>
                  </a:lnTo>
                  <a:lnTo>
                    <a:pt x="7612" y="419"/>
                  </a:lnTo>
                  <a:lnTo>
                    <a:pt x="7651" y="450"/>
                  </a:lnTo>
                  <a:lnTo>
                    <a:pt x="7690" y="481"/>
                  </a:lnTo>
                  <a:lnTo>
                    <a:pt x="7730" y="513"/>
                  </a:lnTo>
                  <a:lnTo>
                    <a:pt x="7767" y="546"/>
                  </a:lnTo>
                  <a:lnTo>
                    <a:pt x="7804" y="580"/>
                  </a:lnTo>
                  <a:lnTo>
                    <a:pt x="7840" y="615"/>
                  </a:lnTo>
                  <a:lnTo>
                    <a:pt x="7875" y="651"/>
                  </a:lnTo>
                  <a:lnTo>
                    <a:pt x="7909" y="688"/>
                  </a:lnTo>
                  <a:lnTo>
                    <a:pt x="7943" y="726"/>
                  </a:lnTo>
                  <a:lnTo>
                    <a:pt x="7975" y="765"/>
                  </a:lnTo>
                  <a:lnTo>
                    <a:pt x="8007" y="805"/>
                  </a:lnTo>
                  <a:lnTo>
                    <a:pt x="8037" y="844"/>
                  </a:lnTo>
                  <a:lnTo>
                    <a:pt x="8067" y="885"/>
                  </a:lnTo>
                  <a:lnTo>
                    <a:pt x="8096" y="926"/>
                  </a:lnTo>
                  <a:lnTo>
                    <a:pt x="8124" y="968"/>
                  </a:lnTo>
                  <a:lnTo>
                    <a:pt x="8150" y="1012"/>
                  </a:lnTo>
                  <a:lnTo>
                    <a:pt x="8176" y="1056"/>
                  </a:lnTo>
                  <a:lnTo>
                    <a:pt x="8201" y="1100"/>
                  </a:lnTo>
                  <a:lnTo>
                    <a:pt x="8225" y="1145"/>
                  </a:lnTo>
                  <a:lnTo>
                    <a:pt x="8248" y="1191"/>
                  </a:lnTo>
                  <a:lnTo>
                    <a:pt x="8270" y="1238"/>
                  </a:lnTo>
                  <a:lnTo>
                    <a:pt x="8292" y="1285"/>
                  </a:lnTo>
                  <a:lnTo>
                    <a:pt x="8311" y="1334"/>
                  </a:lnTo>
                  <a:lnTo>
                    <a:pt x="8330" y="1382"/>
                  </a:lnTo>
                  <a:lnTo>
                    <a:pt x="8347" y="1431"/>
                  </a:lnTo>
                  <a:lnTo>
                    <a:pt x="8364" y="1481"/>
                  </a:lnTo>
                  <a:lnTo>
                    <a:pt x="8378" y="1531"/>
                  </a:lnTo>
                  <a:lnTo>
                    <a:pt x="8393" y="1581"/>
                  </a:lnTo>
                  <a:lnTo>
                    <a:pt x="8405" y="1631"/>
                  </a:lnTo>
                  <a:lnTo>
                    <a:pt x="8415" y="1682"/>
                  </a:lnTo>
                  <a:lnTo>
                    <a:pt x="8426" y="1734"/>
                  </a:lnTo>
                  <a:lnTo>
                    <a:pt x="8434" y="1786"/>
                  </a:lnTo>
                  <a:lnTo>
                    <a:pt x="8441" y="1838"/>
                  </a:lnTo>
                  <a:lnTo>
                    <a:pt x="8447" y="1890"/>
                  </a:lnTo>
                  <a:lnTo>
                    <a:pt x="8451" y="1944"/>
                  </a:lnTo>
                  <a:lnTo>
                    <a:pt x="8456" y="1997"/>
                  </a:lnTo>
                  <a:lnTo>
                    <a:pt x="8458" y="2052"/>
                  </a:lnTo>
                  <a:lnTo>
                    <a:pt x="8458" y="2105"/>
                  </a:lnTo>
                  <a:lnTo>
                    <a:pt x="8458" y="2160"/>
                  </a:lnTo>
                  <a:lnTo>
                    <a:pt x="8456" y="2214"/>
                  </a:lnTo>
                  <a:lnTo>
                    <a:pt x="8451" y="2268"/>
                  </a:lnTo>
                  <a:lnTo>
                    <a:pt x="8447" y="2321"/>
                  </a:lnTo>
                  <a:lnTo>
                    <a:pt x="8441" y="2374"/>
                  </a:lnTo>
                  <a:lnTo>
                    <a:pt x="8434" y="2426"/>
                  </a:lnTo>
                  <a:lnTo>
                    <a:pt x="8426" y="2478"/>
                  </a:lnTo>
                  <a:lnTo>
                    <a:pt x="8415" y="2530"/>
                  </a:lnTo>
                  <a:lnTo>
                    <a:pt x="8405" y="2581"/>
                  </a:lnTo>
                  <a:lnTo>
                    <a:pt x="8393" y="2632"/>
                  </a:lnTo>
                  <a:lnTo>
                    <a:pt x="8378" y="2683"/>
                  </a:lnTo>
                  <a:lnTo>
                    <a:pt x="8364" y="2732"/>
                  </a:lnTo>
                  <a:lnTo>
                    <a:pt x="8347" y="2782"/>
                  </a:lnTo>
                  <a:lnTo>
                    <a:pt x="8330" y="2831"/>
                  </a:lnTo>
                  <a:lnTo>
                    <a:pt x="8311" y="2880"/>
                  </a:lnTo>
                  <a:lnTo>
                    <a:pt x="8292" y="2929"/>
                  </a:lnTo>
                  <a:lnTo>
                    <a:pt x="8270" y="2976"/>
                  </a:lnTo>
                  <a:lnTo>
                    <a:pt x="8248" y="3022"/>
                  </a:lnTo>
                  <a:lnTo>
                    <a:pt x="8225" y="3068"/>
                  </a:lnTo>
                  <a:lnTo>
                    <a:pt x="8201" y="3114"/>
                  </a:lnTo>
                  <a:lnTo>
                    <a:pt x="8176" y="3158"/>
                  </a:lnTo>
                  <a:lnTo>
                    <a:pt x="8150" y="3201"/>
                  </a:lnTo>
                  <a:lnTo>
                    <a:pt x="8124" y="3244"/>
                  </a:lnTo>
                  <a:lnTo>
                    <a:pt x="8096" y="3287"/>
                  </a:lnTo>
                  <a:lnTo>
                    <a:pt x="8067" y="3328"/>
                  </a:lnTo>
                  <a:lnTo>
                    <a:pt x="8037" y="3369"/>
                  </a:lnTo>
                  <a:lnTo>
                    <a:pt x="8007" y="3409"/>
                  </a:lnTo>
                  <a:lnTo>
                    <a:pt x="7975" y="3448"/>
                  </a:lnTo>
                  <a:lnTo>
                    <a:pt x="7943" y="3486"/>
                  </a:lnTo>
                  <a:lnTo>
                    <a:pt x="7909" y="3523"/>
                  </a:lnTo>
                  <a:lnTo>
                    <a:pt x="7875" y="3560"/>
                  </a:lnTo>
                  <a:lnTo>
                    <a:pt x="7840" y="3596"/>
                  </a:lnTo>
                  <a:lnTo>
                    <a:pt x="7804" y="3631"/>
                  </a:lnTo>
                  <a:lnTo>
                    <a:pt x="7767" y="3666"/>
                  </a:lnTo>
                  <a:lnTo>
                    <a:pt x="7730" y="3699"/>
                  </a:lnTo>
                  <a:lnTo>
                    <a:pt x="7690" y="3732"/>
                  </a:lnTo>
                  <a:lnTo>
                    <a:pt x="7651" y="3763"/>
                  </a:lnTo>
                  <a:lnTo>
                    <a:pt x="7612" y="3794"/>
                  </a:lnTo>
                  <a:lnTo>
                    <a:pt x="7571" y="3824"/>
                  </a:lnTo>
                  <a:lnTo>
                    <a:pt x="7530" y="3852"/>
                  </a:lnTo>
                  <a:lnTo>
                    <a:pt x="7487" y="3879"/>
                  </a:lnTo>
                  <a:lnTo>
                    <a:pt x="7444" y="3906"/>
                  </a:lnTo>
                  <a:lnTo>
                    <a:pt x="7401" y="3933"/>
                  </a:lnTo>
                  <a:lnTo>
                    <a:pt x="7356" y="3958"/>
                  </a:lnTo>
                  <a:lnTo>
                    <a:pt x="7311" y="3981"/>
                  </a:lnTo>
                  <a:lnTo>
                    <a:pt x="7265" y="4004"/>
                  </a:lnTo>
                  <a:lnTo>
                    <a:pt x="7218" y="4026"/>
                  </a:lnTo>
                  <a:lnTo>
                    <a:pt x="7171" y="4047"/>
                  </a:lnTo>
                  <a:lnTo>
                    <a:pt x="7122" y="4068"/>
                  </a:lnTo>
                  <a:lnTo>
                    <a:pt x="7073" y="4086"/>
                  </a:lnTo>
                  <a:lnTo>
                    <a:pt x="7023" y="4104"/>
                  </a:lnTo>
                  <a:lnTo>
                    <a:pt x="6974" y="4119"/>
                  </a:lnTo>
                  <a:lnTo>
                    <a:pt x="6924" y="4135"/>
                  </a:lnTo>
                  <a:lnTo>
                    <a:pt x="6874" y="4148"/>
                  </a:lnTo>
                  <a:lnTo>
                    <a:pt x="6823" y="4160"/>
                  </a:lnTo>
                  <a:lnTo>
                    <a:pt x="6772" y="4172"/>
                  </a:lnTo>
                  <a:lnTo>
                    <a:pt x="6720" y="4181"/>
                  </a:lnTo>
                  <a:lnTo>
                    <a:pt x="6668" y="4190"/>
                  </a:lnTo>
                  <a:lnTo>
                    <a:pt x="6615" y="4197"/>
                  </a:lnTo>
                  <a:lnTo>
                    <a:pt x="6562" y="4202"/>
                  </a:lnTo>
                  <a:lnTo>
                    <a:pt x="6509" y="4208"/>
                  </a:lnTo>
                  <a:lnTo>
                    <a:pt x="6455" y="4211"/>
                  </a:lnTo>
                  <a:lnTo>
                    <a:pt x="6400" y="4213"/>
                  </a:lnTo>
                  <a:lnTo>
                    <a:pt x="6346" y="4213"/>
                  </a:lnTo>
                  <a:lnTo>
                    <a:pt x="6291" y="4213"/>
                  </a:lnTo>
                  <a:lnTo>
                    <a:pt x="6238" y="4211"/>
                  </a:lnTo>
                  <a:lnTo>
                    <a:pt x="6184" y="4208"/>
                  </a:lnTo>
                  <a:lnTo>
                    <a:pt x="6130" y="4202"/>
                  </a:lnTo>
                  <a:lnTo>
                    <a:pt x="6078" y="4197"/>
                  </a:lnTo>
                  <a:lnTo>
                    <a:pt x="6025" y="4190"/>
                  </a:lnTo>
                  <a:lnTo>
                    <a:pt x="5973" y="4181"/>
                  </a:lnTo>
                  <a:lnTo>
                    <a:pt x="5921" y="4172"/>
                  </a:lnTo>
                  <a:lnTo>
                    <a:pt x="5869" y="4160"/>
                  </a:lnTo>
                  <a:lnTo>
                    <a:pt x="5819" y="4148"/>
                  </a:lnTo>
                  <a:lnTo>
                    <a:pt x="5768" y="4135"/>
                  </a:lnTo>
                  <a:lnTo>
                    <a:pt x="5718" y="4119"/>
                  </a:lnTo>
                  <a:lnTo>
                    <a:pt x="5668" y="4104"/>
                  </a:lnTo>
                  <a:lnTo>
                    <a:pt x="5619" y="4086"/>
                  </a:lnTo>
                  <a:lnTo>
                    <a:pt x="5570" y="4068"/>
                  </a:lnTo>
                  <a:lnTo>
                    <a:pt x="5522" y="4047"/>
                  </a:lnTo>
                  <a:lnTo>
                    <a:pt x="5473" y="4026"/>
                  </a:lnTo>
                  <a:lnTo>
                    <a:pt x="5426" y="4004"/>
                  </a:lnTo>
                  <a:lnTo>
                    <a:pt x="5380" y="3981"/>
                  </a:lnTo>
                  <a:lnTo>
                    <a:pt x="5334" y="3958"/>
                  </a:lnTo>
                  <a:lnTo>
                    <a:pt x="5289" y="3933"/>
                  </a:lnTo>
                  <a:lnTo>
                    <a:pt x="5245" y="3906"/>
                  </a:lnTo>
                  <a:lnTo>
                    <a:pt x="5201" y="3879"/>
                  </a:lnTo>
                  <a:lnTo>
                    <a:pt x="5159" y="3852"/>
                  </a:lnTo>
                  <a:lnTo>
                    <a:pt x="5117" y="3824"/>
                  </a:lnTo>
                  <a:lnTo>
                    <a:pt x="5076" y="3794"/>
                  </a:lnTo>
                  <a:lnTo>
                    <a:pt x="5035" y="3763"/>
                  </a:lnTo>
                  <a:lnTo>
                    <a:pt x="4996" y="3732"/>
                  </a:lnTo>
                  <a:lnTo>
                    <a:pt x="4957" y="3699"/>
                  </a:lnTo>
                  <a:lnTo>
                    <a:pt x="4919" y="3666"/>
                  </a:lnTo>
                  <a:lnTo>
                    <a:pt x="4882" y="3631"/>
                  </a:lnTo>
                  <a:lnTo>
                    <a:pt x="4845" y="3596"/>
                  </a:lnTo>
                  <a:lnTo>
                    <a:pt x="4809" y="3560"/>
                  </a:lnTo>
                  <a:lnTo>
                    <a:pt x="4775" y="3523"/>
                  </a:lnTo>
                  <a:lnTo>
                    <a:pt x="4741" y="3486"/>
                  </a:lnTo>
                  <a:lnTo>
                    <a:pt x="4709" y="3448"/>
                  </a:lnTo>
                  <a:lnTo>
                    <a:pt x="4677" y="3409"/>
                  </a:lnTo>
                  <a:lnTo>
                    <a:pt x="4646" y="3369"/>
                  </a:lnTo>
                  <a:lnTo>
                    <a:pt x="4617" y="3328"/>
                  </a:lnTo>
                  <a:lnTo>
                    <a:pt x="4588" y="3287"/>
                  </a:lnTo>
                  <a:lnTo>
                    <a:pt x="4560" y="3244"/>
                  </a:lnTo>
                  <a:lnTo>
                    <a:pt x="4533" y="3201"/>
                  </a:lnTo>
                  <a:lnTo>
                    <a:pt x="4507" y="3158"/>
                  </a:lnTo>
                  <a:lnTo>
                    <a:pt x="4482" y="3114"/>
                  </a:lnTo>
                  <a:lnTo>
                    <a:pt x="4458" y="3068"/>
                  </a:lnTo>
                  <a:lnTo>
                    <a:pt x="4435" y="3022"/>
                  </a:lnTo>
                  <a:lnTo>
                    <a:pt x="4412" y="2976"/>
                  </a:lnTo>
                  <a:lnTo>
                    <a:pt x="4392" y="2929"/>
                  </a:lnTo>
                  <a:lnTo>
                    <a:pt x="4371" y="2880"/>
                  </a:lnTo>
                  <a:lnTo>
                    <a:pt x="4353" y="2831"/>
                  </a:lnTo>
                  <a:lnTo>
                    <a:pt x="4335" y="2782"/>
                  </a:lnTo>
                  <a:lnTo>
                    <a:pt x="4320" y="2732"/>
                  </a:lnTo>
                  <a:lnTo>
                    <a:pt x="4304" y="2683"/>
                  </a:lnTo>
                  <a:lnTo>
                    <a:pt x="4291" y="2632"/>
                  </a:lnTo>
                  <a:lnTo>
                    <a:pt x="4278" y="2581"/>
                  </a:lnTo>
                  <a:lnTo>
                    <a:pt x="4267" y="2530"/>
                  </a:lnTo>
                  <a:lnTo>
                    <a:pt x="4258" y="2478"/>
                  </a:lnTo>
                  <a:lnTo>
                    <a:pt x="4248" y="2426"/>
                  </a:lnTo>
                  <a:lnTo>
                    <a:pt x="4241" y="2374"/>
                  </a:lnTo>
                  <a:lnTo>
                    <a:pt x="4236" y="2321"/>
                  </a:lnTo>
                  <a:lnTo>
                    <a:pt x="4231" y="2268"/>
                  </a:lnTo>
                  <a:lnTo>
                    <a:pt x="4228" y="2214"/>
                  </a:lnTo>
                  <a:lnTo>
                    <a:pt x="4226" y="2160"/>
                  </a:lnTo>
                  <a:lnTo>
                    <a:pt x="4226" y="2105"/>
                  </a:lnTo>
                  <a:close/>
                  <a:moveTo>
                    <a:pt x="2110" y="16464"/>
                  </a:moveTo>
                  <a:lnTo>
                    <a:pt x="2055" y="16463"/>
                  </a:lnTo>
                  <a:lnTo>
                    <a:pt x="2001" y="16462"/>
                  </a:lnTo>
                  <a:lnTo>
                    <a:pt x="1948" y="16459"/>
                  </a:lnTo>
                  <a:lnTo>
                    <a:pt x="1894" y="16454"/>
                  </a:lnTo>
                  <a:lnTo>
                    <a:pt x="1842" y="16449"/>
                  </a:lnTo>
                  <a:lnTo>
                    <a:pt x="1789" y="16441"/>
                  </a:lnTo>
                  <a:lnTo>
                    <a:pt x="1736" y="16433"/>
                  </a:lnTo>
                  <a:lnTo>
                    <a:pt x="1686" y="16423"/>
                  </a:lnTo>
                  <a:lnTo>
                    <a:pt x="1634" y="16413"/>
                  </a:lnTo>
                  <a:lnTo>
                    <a:pt x="1584" y="16400"/>
                  </a:lnTo>
                  <a:lnTo>
                    <a:pt x="1533" y="16387"/>
                  </a:lnTo>
                  <a:lnTo>
                    <a:pt x="1483" y="16371"/>
                  </a:lnTo>
                  <a:lnTo>
                    <a:pt x="1433" y="16355"/>
                  </a:lnTo>
                  <a:lnTo>
                    <a:pt x="1384" y="16337"/>
                  </a:lnTo>
                  <a:lnTo>
                    <a:pt x="1335" y="16319"/>
                  </a:lnTo>
                  <a:lnTo>
                    <a:pt x="1287" y="16298"/>
                  </a:lnTo>
                  <a:lnTo>
                    <a:pt x="1239" y="16278"/>
                  </a:lnTo>
                  <a:lnTo>
                    <a:pt x="1192" y="16256"/>
                  </a:lnTo>
                  <a:lnTo>
                    <a:pt x="1147" y="16232"/>
                  </a:lnTo>
                  <a:lnTo>
                    <a:pt x="1101" y="16209"/>
                  </a:lnTo>
                  <a:lnTo>
                    <a:pt x="1056" y="16184"/>
                  </a:lnTo>
                  <a:lnTo>
                    <a:pt x="1013" y="16158"/>
                  </a:lnTo>
                  <a:lnTo>
                    <a:pt x="969" y="16132"/>
                  </a:lnTo>
                  <a:lnTo>
                    <a:pt x="927" y="16104"/>
                  </a:lnTo>
                  <a:lnTo>
                    <a:pt x="886" y="16075"/>
                  </a:lnTo>
                  <a:lnTo>
                    <a:pt x="845" y="16046"/>
                  </a:lnTo>
                  <a:lnTo>
                    <a:pt x="805" y="16015"/>
                  </a:lnTo>
                  <a:lnTo>
                    <a:pt x="766" y="15983"/>
                  </a:lnTo>
                  <a:lnTo>
                    <a:pt x="727" y="15952"/>
                  </a:lnTo>
                  <a:lnTo>
                    <a:pt x="690" y="15919"/>
                  </a:lnTo>
                  <a:lnTo>
                    <a:pt x="653" y="15884"/>
                  </a:lnTo>
                  <a:lnTo>
                    <a:pt x="617" y="15849"/>
                  </a:lnTo>
                  <a:lnTo>
                    <a:pt x="582" y="15813"/>
                  </a:lnTo>
                  <a:lnTo>
                    <a:pt x="547" y="15776"/>
                  </a:lnTo>
                  <a:lnTo>
                    <a:pt x="514" y="15739"/>
                  </a:lnTo>
                  <a:lnTo>
                    <a:pt x="482" y="15699"/>
                  </a:lnTo>
                  <a:lnTo>
                    <a:pt x="450" y="15660"/>
                  </a:lnTo>
                  <a:lnTo>
                    <a:pt x="419" y="15621"/>
                  </a:lnTo>
                  <a:lnTo>
                    <a:pt x="390" y="15580"/>
                  </a:lnTo>
                  <a:lnTo>
                    <a:pt x="361" y="15539"/>
                  </a:lnTo>
                  <a:lnTo>
                    <a:pt x="333" y="15497"/>
                  </a:lnTo>
                  <a:lnTo>
                    <a:pt x="306" y="15454"/>
                  </a:lnTo>
                  <a:lnTo>
                    <a:pt x="280" y="15410"/>
                  </a:lnTo>
                  <a:lnTo>
                    <a:pt x="256" y="15365"/>
                  </a:lnTo>
                  <a:lnTo>
                    <a:pt x="232" y="15320"/>
                  </a:lnTo>
                  <a:lnTo>
                    <a:pt x="208" y="15274"/>
                  </a:lnTo>
                  <a:lnTo>
                    <a:pt x="187" y="15227"/>
                  </a:lnTo>
                  <a:lnTo>
                    <a:pt x="166" y="15179"/>
                  </a:lnTo>
                  <a:lnTo>
                    <a:pt x="145" y="15131"/>
                  </a:lnTo>
                  <a:lnTo>
                    <a:pt x="127" y="15082"/>
                  </a:lnTo>
                  <a:lnTo>
                    <a:pt x="109" y="15034"/>
                  </a:lnTo>
                  <a:lnTo>
                    <a:pt x="93" y="14984"/>
                  </a:lnTo>
                  <a:lnTo>
                    <a:pt x="77" y="14934"/>
                  </a:lnTo>
                  <a:lnTo>
                    <a:pt x="64" y="14883"/>
                  </a:lnTo>
                  <a:lnTo>
                    <a:pt x="52" y="14833"/>
                  </a:lnTo>
                  <a:lnTo>
                    <a:pt x="41" y="14782"/>
                  </a:lnTo>
                  <a:lnTo>
                    <a:pt x="31" y="14730"/>
                  </a:lnTo>
                  <a:lnTo>
                    <a:pt x="23" y="14679"/>
                  </a:lnTo>
                  <a:lnTo>
                    <a:pt x="15" y="14626"/>
                  </a:lnTo>
                  <a:lnTo>
                    <a:pt x="10" y="14574"/>
                  </a:lnTo>
                  <a:lnTo>
                    <a:pt x="5" y="14520"/>
                  </a:lnTo>
                  <a:lnTo>
                    <a:pt x="2" y="14467"/>
                  </a:lnTo>
                  <a:lnTo>
                    <a:pt x="1" y="14413"/>
                  </a:lnTo>
                  <a:lnTo>
                    <a:pt x="0" y="14359"/>
                  </a:lnTo>
                  <a:lnTo>
                    <a:pt x="0" y="13516"/>
                  </a:lnTo>
                  <a:lnTo>
                    <a:pt x="9729" y="13516"/>
                  </a:lnTo>
                  <a:lnTo>
                    <a:pt x="9729" y="12247"/>
                  </a:lnTo>
                  <a:lnTo>
                    <a:pt x="0" y="12247"/>
                  </a:lnTo>
                  <a:lnTo>
                    <a:pt x="0" y="7598"/>
                  </a:lnTo>
                  <a:lnTo>
                    <a:pt x="1" y="7544"/>
                  </a:lnTo>
                  <a:lnTo>
                    <a:pt x="2" y="7489"/>
                  </a:lnTo>
                  <a:lnTo>
                    <a:pt x="5" y="7436"/>
                  </a:lnTo>
                  <a:lnTo>
                    <a:pt x="10" y="7383"/>
                  </a:lnTo>
                  <a:lnTo>
                    <a:pt x="15" y="7330"/>
                  </a:lnTo>
                  <a:lnTo>
                    <a:pt x="23" y="7277"/>
                  </a:lnTo>
                  <a:lnTo>
                    <a:pt x="31" y="7226"/>
                  </a:lnTo>
                  <a:lnTo>
                    <a:pt x="41" y="7174"/>
                  </a:lnTo>
                  <a:lnTo>
                    <a:pt x="52" y="7123"/>
                  </a:lnTo>
                  <a:lnTo>
                    <a:pt x="64" y="7072"/>
                  </a:lnTo>
                  <a:lnTo>
                    <a:pt x="77" y="7022"/>
                  </a:lnTo>
                  <a:lnTo>
                    <a:pt x="93" y="6971"/>
                  </a:lnTo>
                  <a:lnTo>
                    <a:pt x="109" y="6923"/>
                  </a:lnTo>
                  <a:lnTo>
                    <a:pt x="127" y="6874"/>
                  </a:lnTo>
                  <a:lnTo>
                    <a:pt x="145" y="6825"/>
                  </a:lnTo>
                  <a:lnTo>
                    <a:pt x="166" y="6777"/>
                  </a:lnTo>
                  <a:lnTo>
                    <a:pt x="187" y="6730"/>
                  </a:lnTo>
                  <a:lnTo>
                    <a:pt x="208" y="6682"/>
                  </a:lnTo>
                  <a:lnTo>
                    <a:pt x="232" y="6637"/>
                  </a:lnTo>
                  <a:lnTo>
                    <a:pt x="256" y="6591"/>
                  </a:lnTo>
                  <a:lnTo>
                    <a:pt x="280" y="6546"/>
                  </a:lnTo>
                  <a:lnTo>
                    <a:pt x="306" y="6503"/>
                  </a:lnTo>
                  <a:lnTo>
                    <a:pt x="333" y="6460"/>
                  </a:lnTo>
                  <a:lnTo>
                    <a:pt x="361" y="6418"/>
                  </a:lnTo>
                  <a:lnTo>
                    <a:pt x="390" y="6377"/>
                  </a:lnTo>
                  <a:lnTo>
                    <a:pt x="419" y="6336"/>
                  </a:lnTo>
                  <a:lnTo>
                    <a:pt x="450" y="6295"/>
                  </a:lnTo>
                  <a:lnTo>
                    <a:pt x="482" y="6256"/>
                  </a:lnTo>
                  <a:lnTo>
                    <a:pt x="514" y="6218"/>
                  </a:lnTo>
                  <a:lnTo>
                    <a:pt x="547" y="6180"/>
                  </a:lnTo>
                  <a:lnTo>
                    <a:pt x="582" y="6144"/>
                  </a:lnTo>
                  <a:lnTo>
                    <a:pt x="617" y="6107"/>
                  </a:lnTo>
                  <a:lnTo>
                    <a:pt x="653" y="6072"/>
                  </a:lnTo>
                  <a:lnTo>
                    <a:pt x="690" y="6038"/>
                  </a:lnTo>
                  <a:lnTo>
                    <a:pt x="727" y="6005"/>
                  </a:lnTo>
                  <a:lnTo>
                    <a:pt x="766" y="5972"/>
                  </a:lnTo>
                  <a:lnTo>
                    <a:pt x="805" y="5941"/>
                  </a:lnTo>
                  <a:lnTo>
                    <a:pt x="845" y="5911"/>
                  </a:lnTo>
                  <a:lnTo>
                    <a:pt x="886" y="5882"/>
                  </a:lnTo>
                  <a:lnTo>
                    <a:pt x="927" y="5853"/>
                  </a:lnTo>
                  <a:lnTo>
                    <a:pt x="969" y="5825"/>
                  </a:lnTo>
                  <a:lnTo>
                    <a:pt x="1013" y="5798"/>
                  </a:lnTo>
                  <a:lnTo>
                    <a:pt x="1056" y="5773"/>
                  </a:lnTo>
                  <a:lnTo>
                    <a:pt x="1101" y="5748"/>
                  </a:lnTo>
                  <a:lnTo>
                    <a:pt x="1147" y="5724"/>
                  </a:lnTo>
                  <a:lnTo>
                    <a:pt x="1192" y="5701"/>
                  </a:lnTo>
                  <a:lnTo>
                    <a:pt x="1239" y="5679"/>
                  </a:lnTo>
                  <a:lnTo>
                    <a:pt x="1287" y="5657"/>
                  </a:lnTo>
                  <a:lnTo>
                    <a:pt x="1335" y="5638"/>
                  </a:lnTo>
                  <a:lnTo>
                    <a:pt x="1384" y="5619"/>
                  </a:lnTo>
                  <a:lnTo>
                    <a:pt x="1433" y="5602"/>
                  </a:lnTo>
                  <a:lnTo>
                    <a:pt x="1483" y="5585"/>
                  </a:lnTo>
                  <a:lnTo>
                    <a:pt x="1533" y="5571"/>
                  </a:lnTo>
                  <a:lnTo>
                    <a:pt x="1584" y="5557"/>
                  </a:lnTo>
                  <a:lnTo>
                    <a:pt x="1634" y="5544"/>
                  </a:lnTo>
                  <a:lnTo>
                    <a:pt x="1686" y="5534"/>
                  </a:lnTo>
                  <a:lnTo>
                    <a:pt x="1736" y="5524"/>
                  </a:lnTo>
                  <a:lnTo>
                    <a:pt x="1789" y="5515"/>
                  </a:lnTo>
                  <a:lnTo>
                    <a:pt x="1842" y="5508"/>
                  </a:lnTo>
                  <a:lnTo>
                    <a:pt x="1894" y="5503"/>
                  </a:lnTo>
                  <a:lnTo>
                    <a:pt x="1948" y="5498"/>
                  </a:lnTo>
                  <a:lnTo>
                    <a:pt x="2001" y="5495"/>
                  </a:lnTo>
                  <a:lnTo>
                    <a:pt x="2055" y="5493"/>
                  </a:lnTo>
                  <a:lnTo>
                    <a:pt x="2110" y="5493"/>
                  </a:lnTo>
                  <a:lnTo>
                    <a:pt x="10590" y="5493"/>
                  </a:lnTo>
                  <a:lnTo>
                    <a:pt x="10644" y="5493"/>
                  </a:lnTo>
                  <a:lnTo>
                    <a:pt x="10698" y="5495"/>
                  </a:lnTo>
                  <a:lnTo>
                    <a:pt x="10752" y="5498"/>
                  </a:lnTo>
                  <a:lnTo>
                    <a:pt x="10806" y="5503"/>
                  </a:lnTo>
                  <a:lnTo>
                    <a:pt x="10858" y="5508"/>
                  </a:lnTo>
                  <a:lnTo>
                    <a:pt x="10911" y="5515"/>
                  </a:lnTo>
                  <a:lnTo>
                    <a:pt x="10962" y="5524"/>
                  </a:lnTo>
                  <a:lnTo>
                    <a:pt x="11015" y="5534"/>
                  </a:lnTo>
                  <a:lnTo>
                    <a:pt x="11065" y="5544"/>
                  </a:lnTo>
                  <a:lnTo>
                    <a:pt x="11117" y="5557"/>
                  </a:lnTo>
                  <a:lnTo>
                    <a:pt x="11168" y="5571"/>
                  </a:lnTo>
                  <a:lnTo>
                    <a:pt x="11218" y="5585"/>
                  </a:lnTo>
                  <a:lnTo>
                    <a:pt x="11268" y="5602"/>
                  </a:lnTo>
                  <a:lnTo>
                    <a:pt x="11316" y="5619"/>
                  </a:lnTo>
                  <a:lnTo>
                    <a:pt x="11366" y="5638"/>
                  </a:lnTo>
                  <a:lnTo>
                    <a:pt x="11414" y="5657"/>
                  </a:lnTo>
                  <a:lnTo>
                    <a:pt x="11462" y="5679"/>
                  </a:lnTo>
                  <a:lnTo>
                    <a:pt x="11509" y="5701"/>
                  </a:lnTo>
                  <a:lnTo>
                    <a:pt x="11556" y="5724"/>
                  </a:lnTo>
                  <a:lnTo>
                    <a:pt x="11602" y="5748"/>
                  </a:lnTo>
                  <a:lnTo>
                    <a:pt x="11646" y="5773"/>
                  </a:lnTo>
                  <a:lnTo>
                    <a:pt x="11690" y="5798"/>
                  </a:lnTo>
                  <a:lnTo>
                    <a:pt x="11734" y="5825"/>
                  </a:lnTo>
                  <a:lnTo>
                    <a:pt x="11776" y="5853"/>
                  </a:lnTo>
                  <a:lnTo>
                    <a:pt x="11818" y="5882"/>
                  </a:lnTo>
                  <a:lnTo>
                    <a:pt x="11858" y="5911"/>
                  </a:lnTo>
                  <a:lnTo>
                    <a:pt x="11899" y="5941"/>
                  </a:lnTo>
                  <a:lnTo>
                    <a:pt x="11938" y="5972"/>
                  </a:lnTo>
                  <a:lnTo>
                    <a:pt x="11976" y="6005"/>
                  </a:lnTo>
                  <a:lnTo>
                    <a:pt x="12014" y="6038"/>
                  </a:lnTo>
                  <a:lnTo>
                    <a:pt x="12051" y="6072"/>
                  </a:lnTo>
                  <a:lnTo>
                    <a:pt x="12087" y="6107"/>
                  </a:lnTo>
                  <a:lnTo>
                    <a:pt x="12122" y="6144"/>
                  </a:lnTo>
                  <a:lnTo>
                    <a:pt x="12156" y="6180"/>
                  </a:lnTo>
                  <a:lnTo>
                    <a:pt x="12190" y="6218"/>
                  </a:lnTo>
                  <a:lnTo>
                    <a:pt x="12222" y="6256"/>
                  </a:lnTo>
                  <a:lnTo>
                    <a:pt x="12254" y="6295"/>
                  </a:lnTo>
                  <a:lnTo>
                    <a:pt x="12284" y="6336"/>
                  </a:lnTo>
                  <a:lnTo>
                    <a:pt x="12314" y="6377"/>
                  </a:lnTo>
                  <a:lnTo>
                    <a:pt x="12343" y="6418"/>
                  </a:lnTo>
                  <a:lnTo>
                    <a:pt x="12371" y="6460"/>
                  </a:lnTo>
                  <a:lnTo>
                    <a:pt x="12398" y="6503"/>
                  </a:lnTo>
                  <a:lnTo>
                    <a:pt x="12423" y="6546"/>
                  </a:lnTo>
                  <a:lnTo>
                    <a:pt x="12448" y="6591"/>
                  </a:lnTo>
                  <a:lnTo>
                    <a:pt x="12472" y="6637"/>
                  </a:lnTo>
                  <a:lnTo>
                    <a:pt x="12496" y="6682"/>
                  </a:lnTo>
                  <a:lnTo>
                    <a:pt x="12517" y="6730"/>
                  </a:lnTo>
                  <a:lnTo>
                    <a:pt x="12539" y="6777"/>
                  </a:lnTo>
                  <a:lnTo>
                    <a:pt x="12560" y="6825"/>
                  </a:lnTo>
                  <a:lnTo>
                    <a:pt x="12578" y="6874"/>
                  </a:lnTo>
                  <a:lnTo>
                    <a:pt x="12596" y="6923"/>
                  </a:lnTo>
                  <a:lnTo>
                    <a:pt x="12612" y="6971"/>
                  </a:lnTo>
                  <a:lnTo>
                    <a:pt x="12627" y="7022"/>
                  </a:lnTo>
                  <a:lnTo>
                    <a:pt x="12640" y="7072"/>
                  </a:lnTo>
                  <a:lnTo>
                    <a:pt x="12652" y="7123"/>
                  </a:lnTo>
                  <a:lnTo>
                    <a:pt x="12664" y="7174"/>
                  </a:lnTo>
                  <a:lnTo>
                    <a:pt x="12673" y="7226"/>
                  </a:lnTo>
                  <a:lnTo>
                    <a:pt x="12681" y="7277"/>
                  </a:lnTo>
                  <a:lnTo>
                    <a:pt x="12689" y="7330"/>
                  </a:lnTo>
                  <a:lnTo>
                    <a:pt x="12695" y="7383"/>
                  </a:lnTo>
                  <a:lnTo>
                    <a:pt x="12699" y="7436"/>
                  </a:lnTo>
                  <a:lnTo>
                    <a:pt x="12702" y="7489"/>
                  </a:lnTo>
                  <a:lnTo>
                    <a:pt x="12704" y="7544"/>
                  </a:lnTo>
                  <a:lnTo>
                    <a:pt x="12705" y="7598"/>
                  </a:lnTo>
                  <a:lnTo>
                    <a:pt x="12705" y="8441"/>
                  </a:lnTo>
                  <a:lnTo>
                    <a:pt x="2954" y="8441"/>
                  </a:lnTo>
                  <a:lnTo>
                    <a:pt x="2954" y="9703"/>
                  </a:lnTo>
                  <a:lnTo>
                    <a:pt x="12705" y="9703"/>
                  </a:lnTo>
                  <a:lnTo>
                    <a:pt x="12705" y="14359"/>
                  </a:lnTo>
                  <a:lnTo>
                    <a:pt x="12704" y="14413"/>
                  </a:lnTo>
                  <a:lnTo>
                    <a:pt x="12702" y="14467"/>
                  </a:lnTo>
                  <a:lnTo>
                    <a:pt x="12699" y="14520"/>
                  </a:lnTo>
                  <a:lnTo>
                    <a:pt x="12695" y="14574"/>
                  </a:lnTo>
                  <a:lnTo>
                    <a:pt x="12689" y="14626"/>
                  </a:lnTo>
                  <a:lnTo>
                    <a:pt x="12681" y="14679"/>
                  </a:lnTo>
                  <a:lnTo>
                    <a:pt x="12673" y="14730"/>
                  </a:lnTo>
                  <a:lnTo>
                    <a:pt x="12664" y="14782"/>
                  </a:lnTo>
                  <a:lnTo>
                    <a:pt x="12652" y="14833"/>
                  </a:lnTo>
                  <a:lnTo>
                    <a:pt x="12640" y="14883"/>
                  </a:lnTo>
                  <a:lnTo>
                    <a:pt x="12627" y="14934"/>
                  </a:lnTo>
                  <a:lnTo>
                    <a:pt x="12612" y="14984"/>
                  </a:lnTo>
                  <a:lnTo>
                    <a:pt x="12596" y="15034"/>
                  </a:lnTo>
                  <a:lnTo>
                    <a:pt x="12578" y="15082"/>
                  </a:lnTo>
                  <a:lnTo>
                    <a:pt x="12560" y="15131"/>
                  </a:lnTo>
                  <a:lnTo>
                    <a:pt x="12539" y="15179"/>
                  </a:lnTo>
                  <a:lnTo>
                    <a:pt x="12517" y="15227"/>
                  </a:lnTo>
                  <a:lnTo>
                    <a:pt x="12496" y="15274"/>
                  </a:lnTo>
                  <a:lnTo>
                    <a:pt x="12472" y="15320"/>
                  </a:lnTo>
                  <a:lnTo>
                    <a:pt x="12448" y="15365"/>
                  </a:lnTo>
                  <a:lnTo>
                    <a:pt x="12423" y="15410"/>
                  </a:lnTo>
                  <a:lnTo>
                    <a:pt x="12398" y="15454"/>
                  </a:lnTo>
                  <a:lnTo>
                    <a:pt x="12371" y="15497"/>
                  </a:lnTo>
                  <a:lnTo>
                    <a:pt x="12343" y="15539"/>
                  </a:lnTo>
                  <a:lnTo>
                    <a:pt x="12314" y="15580"/>
                  </a:lnTo>
                  <a:lnTo>
                    <a:pt x="12284" y="15621"/>
                  </a:lnTo>
                  <a:lnTo>
                    <a:pt x="12254" y="15660"/>
                  </a:lnTo>
                  <a:lnTo>
                    <a:pt x="12222" y="15699"/>
                  </a:lnTo>
                  <a:lnTo>
                    <a:pt x="12190" y="15739"/>
                  </a:lnTo>
                  <a:lnTo>
                    <a:pt x="12156" y="15776"/>
                  </a:lnTo>
                  <a:lnTo>
                    <a:pt x="12122" y="15813"/>
                  </a:lnTo>
                  <a:lnTo>
                    <a:pt x="12087" y="15849"/>
                  </a:lnTo>
                  <a:lnTo>
                    <a:pt x="12051" y="15884"/>
                  </a:lnTo>
                  <a:lnTo>
                    <a:pt x="12014" y="15919"/>
                  </a:lnTo>
                  <a:lnTo>
                    <a:pt x="11976" y="15952"/>
                  </a:lnTo>
                  <a:lnTo>
                    <a:pt x="11938" y="15983"/>
                  </a:lnTo>
                  <a:lnTo>
                    <a:pt x="11899" y="16015"/>
                  </a:lnTo>
                  <a:lnTo>
                    <a:pt x="11858" y="16046"/>
                  </a:lnTo>
                  <a:lnTo>
                    <a:pt x="11818" y="16075"/>
                  </a:lnTo>
                  <a:lnTo>
                    <a:pt x="11776" y="16104"/>
                  </a:lnTo>
                  <a:lnTo>
                    <a:pt x="11734" y="16132"/>
                  </a:lnTo>
                  <a:lnTo>
                    <a:pt x="11690" y="16158"/>
                  </a:lnTo>
                  <a:lnTo>
                    <a:pt x="11646" y="16184"/>
                  </a:lnTo>
                  <a:lnTo>
                    <a:pt x="11602" y="16209"/>
                  </a:lnTo>
                  <a:lnTo>
                    <a:pt x="11556" y="16232"/>
                  </a:lnTo>
                  <a:lnTo>
                    <a:pt x="11509" y="16256"/>
                  </a:lnTo>
                  <a:lnTo>
                    <a:pt x="11462" y="16278"/>
                  </a:lnTo>
                  <a:lnTo>
                    <a:pt x="11414" y="16298"/>
                  </a:lnTo>
                  <a:lnTo>
                    <a:pt x="11366" y="16319"/>
                  </a:lnTo>
                  <a:lnTo>
                    <a:pt x="11316" y="16337"/>
                  </a:lnTo>
                  <a:lnTo>
                    <a:pt x="11268" y="16355"/>
                  </a:lnTo>
                  <a:lnTo>
                    <a:pt x="11218" y="16371"/>
                  </a:lnTo>
                  <a:lnTo>
                    <a:pt x="11168" y="16387"/>
                  </a:lnTo>
                  <a:lnTo>
                    <a:pt x="11117" y="16400"/>
                  </a:lnTo>
                  <a:lnTo>
                    <a:pt x="11065" y="16413"/>
                  </a:lnTo>
                  <a:lnTo>
                    <a:pt x="11015" y="16423"/>
                  </a:lnTo>
                  <a:lnTo>
                    <a:pt x="10962" y="16433"/>
                  </a:lnTo>
                  <a:lnTo>
                    <a:pt x="10911" y="16441"/>
                  </a:lnTo>
                  <a:lnTo>
                    <a:pt x="10858" y="16449"/>
                  </a:lnTo>
                  <a:lnTo>
                    <a:pt x="10806" y="16454"/>
                  </a:lnTo>
                  <a:lnTo>
                    <a:pt x="10752" y="16459"/>
                  </a:lnTo>
                  <a:lnTo>
                    <a:pt x="10698" y="16462"/>
                  </a:lnTo>
                  <a:lnTo>
                    <a:pt x="10644" y="16463"/>
                  </a:lnTo>
                  <a:lnTo>
                    <a:pt x="10590" y="16464"/>
                  </a:lnTo>
                  <a:lnTo>
                    <a:pt x="2110" y="1646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6276"/>
            <a:ext cx="4572000" cy="1838812"/>
          </a:xfrm>
        </p:spPr>
        <p:txBody>
          <a:bodyPr tIns="76680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0" y="2414048"/>
            <a:ext cx="4572000" cy="89741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tx2"/>
                </a:solidFill>
                <a:latin typeface="Sparkasse Rg" panose="020B0504050602020204" pitchFamily="34" charset="0"/>
                <a:cs typeface="Sparkasse Rg" panose="020B05040506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599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chart SP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30607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grpSp>
        <p:nvGrpSpPr>
          <p:cNvPr id="6" name="Gruppierung 25"/>
          <p:cNvGrpSpPr>
            <a:grpSpLocks/>
          </p:cNvGrpSpPr>
          <p:nvPr/>
        </p:nvGrpSpPr>
        <p:grpSpPr bwMode="auto">
          <a:xfrm>
            <a:off x="371475" y="4740275"/>
            <a:ext cx="2609850" cy="379413"/>
            <a:chOff x="387351" y="4741051"/>
            <a:chExt cx="2609849" cy="379044"/>
          </a:xfrm>
        </p:grpSpPr>
        <p:sp>
          <p:nvSpPr>
            <p:cNvPr id="7" name="Text Box 26"/>
            <p:cNvSpPr txBox="1">
              <a:spLocks noChangeArrowheads="1"/>
            </p:cNvSpPr>
            <p:nvPr/>
          </p:nvSpPr>
          <p:spPr bwMode="auto">
            <a:xfrm>
              <a:off x="492844" y="4750763"/>
              <a:ext cx="250435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Sparkasse Rg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Sparkasse Rg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Sparkasse Rg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Sparkasse Rg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Sparkasse Rg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parkasse Rg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parkasse Rg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parkasse Rg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parkasse Rg" pitchFamily="34" charset="0"/>
                </a:defRPr>
              </a:lvl9pPr>
            </a:lstStyle>
            <a:p>
              <a:pPr defTabSz="914400"/>
              <a:r>
                <a:rPr lang="de-DE" altLang="de-DE" sz="900">
                  <a:solidFill>
                    <a:schemeClr val="bg1"/>
                  </a:solidFill>
                  <a:ea typeface="Sparkasse Rg" pitchFamily="34" charset="0"/>
                  <a:cs typeface="Sparkasse Rg" pitchFamily="34" charset="0"/>
                </a:rPr>
                <a:t>Sparkasse</a:t>
              </a:r>
            </a:p>
            <a:p>
              <a:pPr defTabSz="914400"/>
              <a:r>
                <a:rPr lang="de-DE" altLang="de-DE" sz="900">
                  <a:solidFill>
                    <a:schemeClr val="bg1"/>
                  </a:solidFill>
                  <a:ea typeface="Sparkasse Rg" pitchFamily="34" charset="0"/>
                  <a:cs typeface="Sparkasse Rg" pitchFamily="34" charset="0"/>
                </a:rPr>
                <a:t>Koblenz</a:t>
              </a:r>
            </a:p>
          </p:txBody>
        </p:sp>
        <p:sp>
          <p:nvSpPr>
            <p:cNvPr id="8" name="Freeform 27"/>
            <p:cNvSpPr>
              <a:spLocks noChangeAspect="1" noEditPoints="1"/>
            </p:cNvSpPr>
            <p:nvPr/>
          </p:nvSpPr>
          <p:spPr bwMode="auto">
            <a:xfrm>
              <a:off x="387351" y="4741051"/>
              <a:ext cx="129159" cy="168021"/>
            </a:xfrm>
            <a:custGeom>
              <a:avLst/>
              <a:gdLst>
                <a:gd name="T0" fmla="*/ 43378 w 12705"/>
                <a:gd name="T1" fmla="*/ 17165 h 16464"/>
                <a:gd name="T2" fmla="*/ 44852 w 12705"/>
                <a:gd name="T3" fmla="*/ 12634 h 16464"/>
                <a:gd name="T4" fmla="*/ 47231 w 12705"/>
                <a:gd name="T5" fmla="*/ 8613 h 16464"/>
                <a:gd name="T6" fmla="*/ 50393 w 12705"/>
                <a:gd name="T7" fmla="*/ 5235 h 16464"/>
                <a:gd name="T8" fmla="*/ 54225 w 12705"/>
                <a:gd name="T9" fmla="*/ 2602 h 16464"/>
                <a:gd name="T10" fmla="*/ 58637 w 12705"/>
                <a:gd name="T11" fmla="*/ 796 h 16464"/>
                <a:gd name="T12" fmla="*/ 63415 w 12705"/>
                <a:gd name="T13" fmla="*/ 31 h 16464"/>
                <a:gd name="T14" fmla="*/ 68316 w 12705"/>
                <a:gd name="T15" fmla="*/ 327 h 16464"/>
                <a:gd name="T16" fmla="*/ 72900 w 12705"/>
                <a:gd name="T17" fmla="*/ 1694 h 16464"/>
                <a:gd name="T18" fmla="*/ 76967 w 12705"/>
                <a:gd name="T19" fmla="*/ 3970 h 16464"/>
                <a:gd name="T20" fmla="*/ 80403 w 12705"/>
                <a:gd name="T21" fmla="*/ 7021 h 16464"/>
                <a:gd name="T22" fmla="*/ 83117 w 12705"/>
                <a:gd name="T23" fmla="*/ 10777 h 16464"/>
                <a:gd name="T24" fmla="*/ 85028 w 12705"/>
                <a:gd name="T25" fmla="*/ 15114 h 16464"/>
                <a:gd name="T26" fmla="*/ 85913 w 12705"/>
                <a:gd name="T27" fmla="*/ 19839 h 16464"/>
                <a:gd name="T28" fmla="*/ 85740 w 12705"/>
                <a:gd name="T29" fmla="*/ 24758 h 16464"/>
                <a:gd name="T30" fmla="*/ 84490 w 12705"/>
                <a:gd name="T31" fmla="*/ 29391 h 16464"/>
                <a:gd name="T32" fmla="*/ 82304 w 12705"/>
                <a:gd name="T33" fmla="*/ 33545 h 16464"/>
                <a:gd name="T34" fmla="*/ 79335 w 12705"/>
                <a:gd name="T35" fmla="*/ 37056 h 16464"/>
                <a:gd name="T36" fmla="*/ 75676 w 12705"/>
                <a:gd name="T37" fmla="*/ 39862 h 16464"/>
                <a:gd name="T38" fmla="*/ 71396 w 12705"/>
                <a:gd name="T39" fmla="*/ 41883 h 16464"/>
                <a:gd name="T40" fmla="*/ 66709 w 12705"/>
                <a:gd name="T41" fmla="*/ 42883 h 16464"/>
                <a:gd name="T42" fmla="*/ 61789 w 12705"/>
                <a:gd name="T43" fmla="*/ 42832 h 16464"/>
                <a:gd name="T44" fmla="*/ 57123 w 12705"/>
                <a:gd name="T45" fmla="*/ 41699 h 16464"/>
                <a:gd name="T46" fmla="*/ 52873 w 12705"/>
                <a:gd name="T47" fmla="*/ 39587 h 16464"/>
                <a:gd name="T48" fmla="*/ 49254 w 12705"/>
                <a:gd name="T49" fmla="*/ 36698 h 16464"/>
                <a:gd name="T50" fmla="*/ 46357 w 12705"/>
                <a:gd name="T51" fmla="*/ 33106 h 16464"/>
                <a:gd name="T52" fmla="*/ 44253 w 12705"/>
                <a:gd name="T53" fmla="*/ 28891 h 16464"/>
                <a:gd name="T54" fmla="*/ 43114 w 12705"/>
                <a:gd name="T55" fmla="*/ 24228 h 16464"/>
                <a:gd name="T56" fmla="*/ 19803 w 12705"/>
                <a:gd name="T57" fmla="*/ 167970 h 16464"/>
                <a:gd name="T58" fmla="*/ 15076 w 12705"/>
                <a:gd name="T59" fmla="*/ 167072 h 16464"/>
                <a:gd name="T60" fmla="*/ 10735 w 12705"/>
                <a:gd name="T61" fmla="*/ 165164 h 16464"/>
                <a:gd name="T62" fmla="*/ 7015 w 12705"/>
                <a:gd name="T63" fmla="*/ 162459 h 16464"/>
                <a:gd name="T64" fmla="*/ 3965 w 12705"/>
                <a:gd name="T65" fmla="*/ 158999 h 16464"/>
                <a:gd name="T66" fmla="*/ 1688 w 12705"/>
                <a:gd name="T67" fmla="*/ 154907 h 16464"/>
                <a:gd name="T68" fmla="*/ 315 w 12705"/>
                <a:gd name="T69" fmla="*/ 150325 h 16464"/>
                <a:gd name="T70" fmla="*/ 98905 w 12705"/>
                <a:gd name="T71" fmla="*/ 137936 h 16464"/>
                <a:gd name="T72" fmla="*/ 234 w 12705"/>
                <a:gd name="T73" fmla="*/ 74264 h 16464"/>
                <a:gd name="T74" fmla="*/ 1474 w 12705"/>
                <a:gd name="T75" fmla="*/ 69652 h 16464"/>
                <a:gd name="T76" fmla="*/ 3670 w 12705"/>
                <a:gd name="T77" fmla="*/ 65498 h 16464"/>
                <a:gd name="T78" fmla="*/ 6638 w 12705"/>
                <a:gd name="T79" fmla="*/ 61967 h 16464"/>
                <a:gd name="T80" fmla="*/ 10298 w 12705"/>
                <a:gd name="T81" fmla="*/ 59171 h 16464"/>
                <a:gd name="T82" fmla="*/ 14568 w 12705"/>
                <a:gd name="T83" fmla="*/ 57170 h 16464"/>
                <a:gd name="T84" fmla="*/ 19254 w 12705"/>
                <a:gd name="T85" fmla="*/ 56160 h 16464"/>
                <a:gd name="T86" fmla="*/ 109854 w 12705"/>
                <a:gd name="T87" fmla="*/ 56160 h 16464"/>
                <a:gd name="T88" fmla="*/ 114550 w 12705"/>
                <a:gd name="T89" fmla="*/ 57170 h 16464"/>
                <a:gd name="T90" fmla="*/ 118841 w 12705"/>
                <a:gd name="T91" fmla="*/ 59171 h 16464"/>
                <a:gd name="T92" fmla="*/ 122510 w 12705"/>
                <a:gd name="T93" fmla="*/ 61967 h 16464"/>
                <a:gd name="T94" fmla="*/ 125479 w 12705"/>
                <a:gd name="T95" fmla="*/ 65498 h 16464"/>
                <a:gd name="T96" fmla="*/ 127685 w 12705"/>
                <a:gd name="T97" fmla="*/ 69652 h 16464"/>
                <a:gd name="T98" fmla="*/ 128915 w 12705"/>
                <a:gd name="T99" fmla="*/ 74264 h 16464"/>
                <a:gd name="T100" fmla="*/ 30030 w 12705"/>
                <a:gd name="T101" fmla="*/ 99023 h 16464"/>
                <a:gd name="T102" fmla="*/ 128834 w 12705"/>
                <a:gd name="T103" fmla="*/ 150325 h 16464"/>
                <a:gd name="T104" fmla="*/ 127471 w 12705"/>
                <a:gd name="T105" fmla="*/ 154907 h 16464"/>
                <a:gd name="T106" fmla="*/ 125184 w 12705"/>
                <a:gd name="T107" fmla="*/ 158999 h 16464"/>
                <a:gd name="T108" fmla="*/ 122134 w 12705"/>
                <a:gd name="T109" fmla="*/ 162459 h 16464"/>
                <a:gd name="T110" fmla="*/ 118393 w 12705"/>
                <a:gd name="T111" fmla="*/ 165164 h 16464"/>
                <a:gd name="T112" fmla="*/ 114042 w 12705"/>
                <a:gd name="T113" fmla="*/ 167072 h 16464"/>
                <a:gd name="T114" fmla="*/ 109305 w 12705"/>
                <a:gd name="T115" fmla="*/ 167970 h 1646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2705" h="16464">
                  <a:moveTo>
                    <a:pt x="4226" y="2105"/>
                  </a:moveTo>
                  <a:lnTo>
                    <a:pt x="4226" y="2052"/>
                  </a:lnTo>
                  <a:lnTo>
                    <a:pt x="4228" y="1997"/>
                  </a:lnTo>
                  <a:lnTo>
                    <a:pt x="4231" y="1944"/>
                  </a:lnTo>
                  <a:lnTo>
                    <a:pt x="4236" y="1890"/>
                  </a:lnTo>
                  <a:lnTo>
                    <a:pt x="4241" y="1838"/>
                  </a:lnTo>
                  <a:lnTo>
                    <a:pt x="4248" y="1786"/>
                  </a:lnTo>
                  <a:lnTo>
                    <a:pt x="4258" y="1734"/>
                  </a:lnTo>
                  <a:lnTo>
                    <a:pt x="4267" y="1682"/>
                  </a:lnTo>
                  <a:lnTo>
                    <a:pt x="4278" y="1631"/>
                  </a:lnTo>
                  <a:lnTo>
                    <a:pt x="4291" y="1581"/>
                  </a:lnTo>
                  <a:lnTo>
                    <a:pt x="4304" y="1531"/>
                  </a:lnTo>
                  <a:lnTo>
                    <a:pt x="4320" y="1481"/>
                  </a:lnTo>
                  <a:lnTo>
                    <a:pt x="4335" y="1431"/>
                  </a:lnTo>
                  <a:lnTo>
                    <a:pt x="4353" y="1382"/>
                  </a:lnTo>
                  <a:lnTo>
                    <a:pt x="4371" y="1334"/>
                  </a:lnTo>
                  <a:lnTo>
                    <a:pt x="4392" y="1285"/>
                  </a:lnTo>
                  <a:lnTo>
                    <a:pt x="4412" y="1238"/>
                  </a:lnTo>
                  <a:lnTo>
                    <a:pt x="4435" y="1191"/>
                  </a:lnTo>
                  <a:lnTo>
                    <a:pt x="4458" y="1145"/>
                  </a:lnTo>
                  <a:lnTo>
                    <a:pt x="4482" y="1100"/>
                  </a:lnTo>
                  <a:lnTo>
                    <a:pt x="4507" y="1056"/>
                  </a:lnTo>
                  <a:lnTo>
                    <a:pt x="4533" y="1012"/>
                  </a:lnTo>
                  <a:lnTo>
                    <a:pt x="4560" y="968"/>
                  </a:lnTo>
                  <a:lnTo>
                    <a:pt x="4588" y="926"/>
                  </a:lnTo>
                  <a:lnTo>
                    <a:pt x="4617" y="885"/>
                  </a:lnTo>
                  <a:lnTo>
                    <a:pt x="4646" y="844"/>
                  </a:lnTo>
                  <a:lnTo>
                    <a:pt x="4677" y="805"/>
                  </a:lnTo>
                  <a:lnTo>
                    <a:pt x="4709" y="765"/>
                  </a:lnTo>
                  <a:lnTo>
                    <a:pt x="4741" y="726"/>
                  </a:lnTo>
                  <a:lnTo>
                    <a:pt x="4775" y="688"/>
                  </a:lnTo>
                  <a:lnTo>
                    <a:pt x="4809" y="651"/>
                  </a:lnTo>
                  <a:lnTo>
                    <a:pt x="4845" y="615"/>
                  </a:lnTo>
                  <a:lnTo>
                    <a:pt x="4882" y="580"/>
                  </a:lnTo>
                  <a:lnTo>
                    <a:pt x="4919" y="546"/>
                  </a:lnTo>
                  <a:lnTo>
                    <a:pt x="4957" y="513"/>
                  </a:lnTo>
                  <a:lnTo>
                    <a:pt x="4996" y="481"/>
                  </a:lnTo>
                  <a:lnTo>
                    <a:pt x="5035" y="450"/>
                  </a:lnTo>
                  <a:lnTo>
                    <a:pt x="5076" y="419"/>
                  </a:lnTo>
                  <a:lnTo>
                    <a:pt x="5117" y="389"/>
                  </a:lnTo>
                  <a:lnTo>
                    <a:pt x="5159" y="360"/>
                  </a:lnTo>
                  <a:lnTo>
                    <a:pt x="5201" y="333"/>
                  </a:lnTo>
                  <a:lnTo>
                    <a:pt x="5245" y="307"/>
                  </a:lnTo>
                  <a:lnTo>
                    <a:pt x="5289" y="281"/>
                  </a:lnTo>
                  <a:lnTo>
                    <a:pt x="5334" y="255"/>
                  </a:lnTo>
                  <a:lnTo>
                    <a:pt x="5380" y="232"/>
                  </a:lnTo>
                  <a:lnTo>
                    <a:pt x="5426" y="209"/>
                  </a:lnTo>
                  <a:lnTo>
                    <a:pt x="5473" y="186"/>
                  </a:lnTo>
                  <a:lnTo>
                    <a:pt x="5522" y="166"/>
                  </a:lnTo>
                  <a:lnTo>
                    <a:pt x="5570" y="145"/>
                  </a:lnTo>
                  <a:lnTo>
                    <a:pt x="5619" y="127"/>
                  </a:lnTo>
                  <a:lnTo>
                    <a:pt x="5668" y="109"/>
                  </a:lnTo>
                  <a:lnTo>
                    <a:pt x="5718" y="93"/>
                  </a:lnTo>
                  <a:lnTo>
                    <a:pt x="5768" y="78"/>
                  </a:lnTo>
                  <a:lnTo>
                    <a:pt x="5819" y="65"/>
                  </a:lnTo>
                  <a:lnTo>
                    <a:pt x="5869" y="52"/>
                  </a:lnTo>
                  <a:lnTo>
                    <a:pt x="5921" y="41"/>
                  </a:lnTo>
                  <a:lnTo>
                    <a:pt x="5973" y="32"/>
                  </a:lnTo>
                  <a:lnTo>
                    <a:pt x="6025" y="24"/>
                  </a:lnTo>
                  <a:lnTo>
                    <a:pt x="6078" y="16"/>
                  </a:lnTo>
                  <a:lnTo>
                    <a:pt x="6130" y="10"/>
                  </a:lnTo>
                  <a:lnTo>
                    <a:pt x="6184" y="6"/>
                  </a:lnTo>
                  <a:lnTo>
                    <a:pt x="6238" y="3"/>
                  </a:lnTo>
                  <a:lnTo>
                    <a:pt x="6291" y="1"/>
                  </a:lnTo>
                  <a:lnTo>
                    <a:pt x="6346" y="0"/>
                  </a:lnTo>
                  <a:lnTo>
                    <a:pt x="6400" y="1"/>
                  </a:lnTo>
                  <a:lnTo>
                    <a:pt x="6455" y="3"/>
                  </a:lnTo>
                  <a:lnTo>
                    <a:pt x="6509" y="6"/>
                  </a:lnTo>
                  <a:lnTo>
                    <a:pt x="6562" y="10"/>
                  </a:lnTo>
                  <a:lnTo>
                    <a:pt x="6615" y="16"/>
                  </a:lnTo>
                  <a:lnTo>
                    <a:pt x="6668" y="24"/>
                  </a:lnTo>
                  <a:lnTo>
                    <a:pt x="6720" y="32"/>
                  </a:lnTo>
                  <a:lnTo>
                    <a:pt x="6772" y="41"/>
                  </a:lnTo>
                  <a:lnTo>
                    <a:pt x="6823" y="52"/>
                  </a:lnTo>
                  <a:lnTo>
                    <a:pt x="6874" y="65"/>
                  </a:lnTo>
                  <a:lnTo>
                    <a:pt x="6924" y="78"/>
                  </a:lnTo>
                  <a:lnTo>
                    <a:pt x="6974" y="93"/>
                  </a:lnTo>
                  <a:lnTo>
                    <a:pt x="7023" y="109"/>
                  </a:lnTo>
                  <a:lnTo>
                    <a:pt x="7073" y="127"/>
                  </a:lnTo>
                  <a:lnTo>
                    <a:pt x="7122" y="145"/>
                  </a:lnTo>
                  <a:lnTo>
                    <a:pt x="7171" y="166"/>
                  </a:lnTo>
                  <a:lnTo>
                    <a:pt x="7218" y="186"/>
                  </a:lnTo>
                  <a:lnTo>
                    <a:pt x="7265" y="209"/>
                  </a:lnTo>
                  <a:lnTo>
                    <a:pt x="7311" y="232"/>
                  </a:lnTo>
                  <a:lnTo>
                    <a:pt x="7356" y="255"/>
                  </a:lnTo>
                  <a:lnTo>
                    <a:pt x="7401" y="281"/>
                  </a:lnTo>
                  <a:lnTo>
                    <a:pt x="7444" y="307"/>
                  </a:lnTo>
                  <a:lnTo>
                    <a:pt x="7487" y="333"/>
                  </a:lnTo>
                  <a:lnTo>
                    <a:pt x="7530" y="360"/>
                  </a:lnTo>
                  <a:lnTo>
                    <a:pt x="7571" y="389"/>
                  </a:lnTo>
                  <a:lnTo>
                    <a:pt x="7612" y="419"/>
                  </a:lnTo>
                  <a:lnTo>
                    <a:pt x="7651" y="450"/>
                  </a:lnTo>
                  <a:lnTo>
                    <a:pt x="7690" y="481"/>
                  </a:lnTo>
                  <a:lnTo>
                    <a:pt x="7730" y="513"/>
                  </a:lnTo>
                  <a:lnTo>
                    <a:pt x="7767" y="546"/>
                  </a:lnTo>
                  <a:lnTo>
                    <a:pt x="7804" y="580"/>
                  </a:lnTo>
                  <a:lnTo>
                    <a:pt x="7840" y="615"/>
                  </a:lnTo>
                  <a:lnTo>
                    <a:pt x="7875" y="651"/>
                  </a:lnTo>
                  <a:lnTo>
                    <a:pt x="7909" y="688"/>
                  </a:lnTo>
                  <a:lnTo>
                    <a:pt x="7943" y="726"/>
                  </a:lnTo>
                  <a:lnTo>
                    <a:pt x="7975" y="765"/>
                  </a:lnTo>
                  <a:lnTo>
                    <a:pt x="8007" y="805"/>
                  </a:lnTo>
                  <a:lnTo>
                    <a:pt x="8037" y="844"/>
                  </a:lnTo>
                  <a:lnTo>
                    <a:pt x="8067" y="885"/>
                  </a:lnTo>
                  <a:lnTo>
                    <a:pt x="8096" y="926"/>
                  </a:lnTo>
                  <a:lnTo>
                    <a:pt x="8124" y="968"/>
                  </a:lnTo>
                  <a:lnTo>
                    <a:pt x="8150" y="1012"/>
                  </a:lnTo>
                  <a:lnTo>
                    <a:pt x="8176" y="1056"/>
                  </a:lnTo>
                  <a:lnTo>
                    <a:pt x="8201" y="1100"/>
                  </a:lnTo>
                  <a:lnTo>
                    <a:pt x="8225" y="1145"/>
                  </a:lnTo>
                  <a:lnTo>
                    <a:pt x="8248" y="1191"/>
                  </a:lnTo>
                  <a:lnTo>
                    <a:pt x="8270" y="1238"/>
                  </a:lnTo>
                  <a:lnTo>
                    <a:pt x="8292" y="1285"/>
                  </a:lnTo>
                  <a:lnTo>
                    <a:pt x="8311" y="1334"/>
                  </a:lnTo>
                  <a:lnTo>
                    <a:pt x="8330" y="1382"/>
                  </a:lnTo>
                  <a:lnTo>
                    <a:pt x="8347" y="1431"/>
                  </a:lnTo>
                  <a:lnTo>
                    <a:pt x="8364" y="1481"/>
                  </a:lnTo>
                  <a:lnTo>
                    <a:pt x="8378" y="1531"/>
                  </a:lnTo>
                  <a:lnTo>
                    <a:pt x="8393" y="1581"/>
                  </a:lnTo>
                  <a:lnTo>
                    <a:pt x="8405" y="1631"/>
                  </a:lnTo>
                  <a:lnTo>
                    <a:pt x="8415" y="1682"/>
                  </a:lnTo>
                  <a:lnTo>
                    <a:pt x="8426" y="1734"/>
                  </a:lnTo>
                  <a:lnTo>
                    <a:pt x="8434" y="1786"/>
                  </a:lnTo>
                  <a:lnTo>
                    <a:pt x="8441" y="1838"/>
                  </a:lnTo>
                  <a:lnTo>
                    <a:pt x="8447" y="1890"/>
                  </a:lnTo>
                  <a:lnTo>
                    <a:pt x="8451" y="1944"/>
                  </a:lnTo>
                  <a:lnTo>
                    <a:pt x="8456" y="1997"/>
                  </a:lnTo>
                  <a:lnTo>
                    <a:pt x="8458" y="2052"/>
                  </a:lnTo>
                  <a:lnTo>
                    <a:pt x="8458" y="2105"/>
                  </a:lnTo>
                  <a:lnTo>
                    <a:pt x="8458" y="2160"/>
                  </a:lnTo>
                  <a:lnTo>
                    <a:pt x="8456" y="2214"/>
                  </a:lnTo>
                  <a:lnTo>
                    <a:pt x="8451" y="2268"/>
                  </a:lnTo>
                  <a:lnTo>
                    <a:pt x="8447" y="2321"/>
                  </a:lnTo>
                  <a:lnTo>
                    <a:pt x="8441" y="2374"/>
                  </a:lnTo>
                  <a:lnTo>
                    <a:pt x="8434" y="2426"/>
                  </a:lnTo>
                  <a:lnTo>
                    <a:pt x="8426" y="2478"/>
                  </a:lnTo>
                  <a:lnTo>
                    <a:pt x="8415" y="2530"/>
                  </a:lnTo>
                  <a:lnTo>
                    <a:pt x="8405" y="2581"/>
                  </a:lnTo>
                  <a:lnTo>
                    <a:pt x="8393" y="2632"/>
                  </a:lnTo>
                  <a:lnTo>
                    <a:pt x="8378" y="2683"/>
                  </a:lnTo>
                  <a:lnTo>
                    <a:pt x="8364" y="2732"/>
                  </a:lnTo>
                  <a:lnTo>
                    <a:pt x="8347" y="2782"/>
                  </a:lnTo>
                  <a:lnTo>
                    <a:pt x="8330" y="2831"/>
                  </a:lnTo>
                  <a:lnTo>
                    <a:pt x="8311" y="2880"/>
                  </a:lnTo>
                  <a:lnTo>
                    <a:pt x="8292" y="2929"/>
                  </a:lnTo>
                  <a:lnTo>
                    <a:pt x="8270" y="2976"/>
                  </a:lnTo>
                  <a:lnTo>
                    <a:pt x="8248" y="3022"/>
                  </a:lnTo>
                  <a:lnTo>
                    <a:pt x="8225" y="3068"/>
                  </a:lnTo>
                  <a:lnTo>
                    <a:pt x="8201" y="3114"/>
                  </a:lnTo>
                  <a:lnTo>
                    <a:pt x="8176" y="3158"/>
                  </a:lnTo>
                  <a:lnTo>
                    <a:pt x="8150" y="3201"/>
                  </a:lnTo>
                  <a:lnTo>
                    <a:pt x="8124" y="3244"/>
                  </a:lnTo>
                  <a:lnTo>
                    <a:pt x="8096" y="3287"/>
                  </a:lnTo>
                  <a:lnTo>
                    <a:pt x="8067" y="3328"/>
                  </a:lnTo>
                  <a:lnTo>
                    <a:pt x="8037" y="3369"/>
                  </a:lnTo>
                  <a:lnTo>
                    <a:pt x="8007" y="3409"/>
                  </a:lnTo>
                  <a:lnTo>
                    <a:pt x="7975" y="3448"/>
                  </a:lnTo>
                  <a:lnTo>
                    <a:pt x="7943" y="3486"/>
                  </a:lnTo>
                  <a:lnTo>
                    <a:pt x="7909" y="3523"/>
                  </a:lnTo>
                  <a:lnTo>
                    <a:pt x="7875" y="3560"/>
                  </a:lnTo>
                  <a:lnTo>
                    <a:pt x="7840" y="3596"/>
                  </a:lnTo>
                  <a:lnTo>
                    <a:pt x="7804" y="3631"/>
                  </a:lnTo>
                  <a:lnTo>
                    <a:pt x="7767" y="3666"/>
                  </a:lnTo>
                  <a:lnTo>
                    <a:pt x="7730" y="3699"/>
                  </a:lnTo>
                  <a:lnTo>
                    <a:pt x="7690" y="3732"/>
                  </a:lnTo>
                  <a:lnTo>
                    <a:pt x="7651" y="3763"/>
                  </a:lnTo>
                  <a:lnTo>
                    <a:pt x="7612" y="3794"/>
                  </a:lnTo>
                  <a:lnTo>
                    <a:pt x="7571" y="3824"/>
                  </a:lnTo>
                  <a:lnTo>
                    <a:pt x="7530" y="3852"/>
                  </a:lnTo>
                  <a:lnTo>
                    <a:pt x="7487" y="3879"/>
                  </a:lnTo>
                  <a:lnTo>
                    <a:pt x="7444" y="3906"/>
                  </a:lnTo>
                  <a:lnTo>
                    <a:pt x="7401" y="3933"/>
                  </a:lnTo>
                  <a:lnTo>
                    <a:pt x="7356" y="3958"/>
                  </a:lnTo>
                  <a:lnTo>
                    <a:pt x="7311" y="3981"/>
                  </a:lnTo>
                  <a:lnTo>
                    <a:pt x="7265" y="4004"/>
                  </a:lnTo>
                  <a:lnTo>
                    <a:pt x="7218" y="4026"/>
                  </a:lnTo>
                  <a:lnTo>
                    <a:pt x="7171" y="4047"/>
                  </a:lnTo>
                  <a:lnTo>
                    <a:pt x="7122" y="4068"/>
                  </a:lnTo>
                  <a:lnTo>
                    <a:pt x="7073" y="4086"/>
                  </a:lnTo>
                  <a:lnTo>
                    <a:pt x="7023" y="4104"/>
                  </a:lnTo>
                  <a:lnTo>
                    <a:pt x="6974" y="4119"/>
                  </a:lnTo>
                  <a:lnTo>
                    <a:pt x="6924" y="4135"/>
                  </a:lnTo>
                  <a:lnTo>
                    <a:pt x="6874" y="4148"/>
                  </a:lnTo>
                  <a:lnTo>
                    <a:pt x="6823" y="4160"/>
                  </a:lnTo>
                  <a:lnTo>
                    <a:pt x="6772" y="4172"/>
                  </a:lnTo>
                  <a:lnTo>
                    <a:pt x="6720" y="4181"/>
                  </a:lnTo>
                  <a:lnTo>
                    <a:pt x="6668" y="4190"/>
                  </a:lnTo>
                  <a:lnTo>
                    <a:pt x="6615" y="4197"/>
                  </a:lnTo>
                  <a:lnTo>
                    <a:pt x="6562" y="4202"/>
                  </a:lnTo>
                  <a:lnTo>
                    <a:pt x="6509" y="4208"/>
                  </a:lnTo>
                  <a:lnTo>
                    <a:pt x="6455" y="4211"/>
                  </a:lnTo>
                  <a:lnTo>
                    <a:pt x="6400" y="4213"/>
                  </a:lnTo>
                  <a:lnTo>
                    <a:pt x="6346" y="4213"/>
                  </a:lnTo>
                  <a:lnTo>
                    <a:pt x="6291" y="4213"/>
                  </a:lnTo>
                  <a:lnTo>
                    <a:pt x="6238" y="4211"/>
                  </a:lnTo>
                  <a:lnTo>
                    <a:pt x="6184" y="4208"/>
                  </a:lnTo>
                  <a:lnTo>
                    <a:pt x="6130" y="4202"/>
                  </a:lnTo>
                  <a:lnTo>
                    <a:pt x="6078" y="4197"/>
                  </a:lnTo>
                  <a:lnTo>
                    <a:pt x="6025" y="4190"/>
                  </a:lnTo>
                  <a:lnTo>
                    <a:pt x="5973" y="4181"/>
                  </a:lnTo>
                  <a:lnTo>
                    <a:pt x="5921" y="4172"/>
                  </a:lnTo>
                  <a:lnTo>
                    <a:pt x="5869" y="4160"/>
                  </a:lnTo>
                  <a:lnTo>
                    <a:pt x="5819" y="4148"/>
                  </a:lnTo>
                  <a:lnTo>
                    <a:pt x="5768" y="4135"/>
                  </a:lnTo>
                  <a:lnTo>
                    <a:pt x="5718" y="4119"/>
                  </a:lnTo>
                  <a:lnTo>
                    <a:pt x="5668" y="4104"/>
                  </a:lnTo>
                  <a:lnTo>
                    <a:pt x="5619" y="4086"/>
                  </a:lnTo>
                  <a:lnTo>
                    <a:pt x="5570" y="4068"/>
                  </a:lnTo>
                  <a:lnTo>
                    <a:pt x="5522" y="4047"/>
                  </a:lnTo>
                  <a:lnTo>
                    <a:pt x="5473" y="4026"/>
                  </a:lnTo>
                  <a:lnTo>
                    <a:pt x="5426" y="4004"/>
                  </a:lnTo>
                  <a:lnTo>
                    <a:pt x="5380" y="3981"/>
                  </a:lnTo>
                  <a:lnTo>
                    <a:pt x="5334" y="3958"/>
                  </a:lnTo>
                  <a:lnTo>
                    <a:pt x="5289" y="3933"/>
                  </a:lnTo>
                  <a:lnTo>
                    <a:pt x="5245" y="3906"/>
                  </a:lnTo>
                  <a:lnTo>
                    <a:pt x="5201" y="3879"/>
                  </a:lnTo>
                  <a:lnTo>
                    <a:pt x="5159" y="3852"/>
                  </a:lnTo>
                  <a:lnTo>
                    <a:pt x="5117" y="3824"/>
                  </a:lnTo>
                  <a:lnTo>
                    <a:pt x="5076" y="3794"/>
                  </a:lnTo>
                  <a:lnTo>
                    <a:pt x="5035" y="3763"/>
                  </a:lnTo>
                  <a:lnTo>
                    <a:pt x="4996" y="3732"/>
                  </a:lnTo>
                  <a:lnTo>
                    <a:pt x="4957" y="3699"/>
                  </a:lnTo>
                  <a:lnTo>
                    <a:pt x="4919" y="3666"/>
                  </a:lnTo>
                  <a:lnTo>
                    <a:pt x="4882" y="3631"/>
                  </a:lnTo>
                  <a:lnTo>
                    <a:pt x="4845" y="3596"/>
                  </a:lnTo>
                  <a:lnTo>
                    <a:pt x="4809" y="3560"/>
                  </a:lnTo>
                  <a:lnTo>
                    <a:pt x="4775" y="3523"/>
                  </a:lnTo>
                  <a:lnTo>
                    <a:pt x="4741" y="3486"/>
                  </a:lnTo>
                  <a:lnTo>
                    <a:pt x="4709" y="3448"/>
                  </a:lnTo>
                  <a:lnTo>
                    <a:pt x="4677" y="3409"/>
                  </a:lnTo>
                  <a:lnTo>
                    <a:pt x="4646" y="3369"/>
                  </a:lnTo>
                  <a:lnTo>
                    <a:pt x="4617" y="3328"/>
                  </a:lnTo>
                  <a:lnTo>
                    <a:pt x="4588" y="3287"/>
                  </a:lnTo>
                  <a:lnTo>
                    <a:pt x="4560" y="3244"/>
                  </a:lnTo>
                  <a:lnTo>
                    <a:pt x="4533" y="3201"/>
                  </a:lnTo>
                  <a:lnTo>
                    <a:pt x="4507" y="3158"/>
                  </a:lnTo>
                  <a:lnTo>
                    <a:pt x="4482" y="3114"/>
                  </a:lnTo>
                  <a:lnTo>
                    <a:pt x="4458" y="3068"/>
                  </a:lnTo>
                  <a:lnTo>
                    <a:pt x="4435" y="3022"/>
                  </a:lnTo>
                  <a:lnTo>
                    <a:pt x="4412" y="2976"/>
                  </a:lnTo>
                  <a:lnTo>
                    <a:pt x="4392" y="2929"/>
                  </a:lnTo>
                  <a:lnTo>
                    <a:pt x="4371" y="2880"/>
                  </a:lnTo>
                  <a:lnTo>
                    <a:pt x="4353" y="2831"/>
                  </a:lnTo>
                  <a:lnTo>
                    <a:pt x="4335" y="2782"/>
                  </a:lnTo>
                  <a:lnTo>
                    <a:pt x="4320" y="2732"/>
                  </a:lnTo>
                  <a:lnTo>
                    <a:pt x="4304" y="2683"/>
                  </a:lnTo>
                  <a:lnTo>
                    <a:pt x="4291" y="2632"/>
                  </a:lnTo>
                  <a:lnTo>
                    <a:pt x="4278" y="2581"/>
                  </a:lnTo>
                  <a:lnTo>
                    <a:pt x="4267" y="2530"/>
                  </a:lnTo>
                  <a:lnTo>
                    <a:pt x="4258" y="2478"/>
                  </a:lnTo>
                  <a:lnTo>
                    <a:pt x="4248" y="2426"/>
                  </a:lnTo>
                  <a:lnTo>
                    <a:pt x="4241" y="2374"/>
                  </a:lnTo>
                  <a:lnTo>
                    <a:pt x="4236" y="2321"/>
                  </a:lnTo>
                  <a:lnTo>
                    <a:pt x="4231" y="2268"/>
                  </a:lnTo>
                  <a:lnTo>
                    <a:pt x="4228" y="2214"/>
                  </a:lnTo>
                  <a:lnTo>
                    <a:pt x="4226" y="2160"/>
                  </a:lnTo>
                  <a:lnTo>
                    <a:pt x="4226" y="2105"/>
                  </a:lnTo>
                  <a:close/>
                  <a:moveTo>
                    <a:pt x="2110" y="16464"/>
                  </a:moveTo>
                  <a:lnTo>
                    <a:pt x="2055" y="16463"/>
                  </a:lnTo>
                  <a:lnTo>
                    <a:pt x="2001" y="16462"/>
                  </a:lnTo>
                  <a:lnTo>
                    <a:pt x="1948" y="16459"/>
                  </a:lnTo>
                  <a:lnTo>
                    <a:pt x="1894" y="16454"/>
                  </a:lnTo>
                  <a:lnTo>
                    <a:pt x="1842" y="16449"/>
                  </a:lnTo>
                  <a:lnTo>
                    <a:pt x="1789" y="16441"/>
                  </a:lnTo>
                  <a:lnTo>
                    <a:pt x="1736" y="16433"/>
                  </a:lnTo>
                  <a:lnTo>
                    <a:pt x="1686" y="16423"/>
                  </a:lnTo>
                  <a:lnTo>
                    <a:pt x="1634" y="16413"/>
                  </a:lnTo>
                  <a:lnTo>
                    <a:pt x="1584" y="16400"/>
                  </a:lnTo>
                  <a:lnTo>
                    <a:pt x="1533" y="16387"/>
                  </a:lnTo>
                  <a:lnTo>
                    <a:pt x="1483" y="16371"/>
                  </a:lnTo>
                  <a:lnTo>
                    <a:pt x="1433" y="16355"/>
                  </a:lnTo>
                  <a:lnTo>
                    <a:pt x="1384" y="16337"/>
                  </a:lnTo>
                  <a:lnTo>
                    <a:pt x="1335" y="16319"/>
                  </a:lnTo>
                  <a:lnTo>
                    <a:pt x="1287" y="16298"/>
                  </a:lnTo>
                  <a:lnTo>
                    <a:pt x="1239" y="16278"/>
                  </a:lnTo>
                  <a:lnTo>
                    <a:pt x="1192" y="16256"/>
                  </a:lnTo>
                  <a:lnTo>
                    <a:pt x="1147" y="16232"/>
                  </a:lnTo>
                  <a:lnTo>
                    <a:pt x="1101" y="16209"/>
                  </a:lnTo>
                  <a:lnTo>
                    <a:pt x="1056" y="16184"/>
                  </a:lnTo>
                  <a:lnTo>
                    <a:pt x="1013" y="16158"/>
                  </a:lnTo>
                  <a:lnTo>
                    <a:pt x="969" y="16132"/>
                  </a:lnTo>
                  <a:lnTo>
                    <a:pt x="927" y="16104"/>
                  </a:lnTo>
                  <a:lnTo>
                    <a:pt x="886" y="16075"/>
                  </a:lnTo>
                  <a:lnTo>
                    <a:pt x="845" y="16046"/>
                  </a:lnTo>
                  <a:lnTo>
                    <a:pt x="805" y="16015"/>
                  </a:lnTo>
                  <a:lnTo>
                    <a:pt x="766" y="15983"/>
                  </a:lnTo>
                  <a:lnTo>
                    <a:pt x="727" y="15952"/>
                  </a:lnTo>
                  <a:lnTo>
                    <a:pt x="690" y="15919"/>
                  </a:lnTo>
                  <a:lnTo>
                    <a:pt x="653" y="15884"/>
                  </a:lnTo>
                  <a:lnTo>
                    <a:pt x="617" y="15849"/>
                  </a:lnTo>
                  <a:lnTo>
                    <a:pt x="582" y="15813"/>
                  </a:lnTo>
                  <a:lnTo>
                    <a:pt x="547" y="15776"/>
                  </a:lnTo>
                  <a:lnTo>
                    <a:pt x="514" y="15739"/>
                  </a:lnTo>
                  <a:lnTo>
                    <a:pt x="482" y="15699"/>
                  </a:lnTo>
                  <a:lnTo>
                    <a:pt x="450" y="15660"/>
                  </a:lnTo>
                  <a:lnTo>
                    <a:pt x="419" y="15621"/>
                  </a:lnTo>
                  <a:lnTo>
                    <a:pt x="390" y="15580"/>
                  </a:lnTo>
                  <a:lnTo>
                    <a:pt x="361" y="15539"/>
                  </a:lnTo>
                  <a:lnTo>
                    <a:pt x="333" y="15497"/>
                  </a:lnTo>
                  <a:lnTo>
                    <a:pt x="306" y="15454"/>
                  </a:lnTo>
                  <a:lnTo>
                    <a:pt x="280" y="15410"/>
                  </a:lnTo>
                  <a:lnTo>
                    <a:pt x="256" y="15365"/>
                  </a:lnTo>
                  <a:lnTo>
                    <a:pt x="232" y="15320"/>
                  </a:lnTo>
                  <a:lnTo>
                    <a:pt x="208" y="15274"/>
                  </a:lnTo>
                  <a:lnTo>
                    <a:pt x="187" y="15227"/>
                  </a:lnTo>
                  <a:lnTo>
                    <a:pt x="166" y="15179"/>
                  </a:lnTo>
                  <a:lnTo>
                    <a:pt x="145" y="15131"/>
                  </a:lnTo>
                  <a:lnTo>
                    <a:pt x="127" y="15082"/>
                  </a:lnTo>
                  <a:lnTo>
                    <a:pt x="109" y="15034"/>
                  </a:lnTo>
                  <a:lnTo>
                    <a:pt x="93" y="14984"/>
                  </a:lnTo>
                  <a:lnTo>
                    <a:pt x="77" y="14934"/>
                  </a:lnTo>
                  <a:lnTo>
                    <a:pt x="64" y="14883"/>
                  </a:lnTo>
                  <a:lnTo>
                    <a:pt x="52" y="14833"/>
                  </a:lnTo>
                  <a:lnTo>
                    <a:pt x="41" y="14782"/>
                  </a:lnTo>
                  <a:lnTo>
                    <a:pt x="31" y="14730"/>
                  </a:lnTo>
                  <a:lnTo>
                    <a:pt x="23" y="14679"/>
                  </a:lnTo>
                  <a:lnTo>
                    <a:pt x="15" y="14626"/>
                  </a:lnTo>
                  <a:lnTo>
                    <a:pt x="10" y="14574"/>
                  </a:lnTo>
                  <a:lnTo>
                    <a:pt x="5" y="14520"/>
                  </a:lnTo>
                  <a:lnTo>
                    <a:pt x="2" y="14467"/>
                  </a:lnTo>
                  <a:lnTo>
                    <a:pt x="1" y="14413"/>
                  </a:lnTo>
                  <a:lnTo>
                    <a:pt x="0" y="14359"/>
                  </a:lnTo>
                  <a:lnTo>
                    <a:pt x="0" y="13516"/>
                  </a:lnTo>
                  <a:lnTo>
                    <a:pt x="9729" y="13516"/>
                  </a:lnTo>
                  <a:lnTo>
                    <a:pt x="9729" y="12247"/>
                  </a:lnTo>
                  <a:lnTo>
                    <a:pt x="0" y="12247"/>
                  </a:lnTo>
                  <a:lnTo>
                    <a:pt x="0" y="7598"/>
                  </a:lnTo>
                  <a:lnTo>
                    <a:pt x="1" y="7544"/>
                  </a:lnTo>
                  <a:lnTo>
                    <a:pt x="2" y="7489"/>
                  </a:lnTo>
                  <a:lnTo>
                    <a:pt x="5" y="7436"/>
                  </a:lnTo>
                  <a:lnTo>
                    <a:pt x="10" y="7383"/>
                  </a:lnTo>
                  <a:lnTo>
                    <a:pt x="15" y="7330"/>
                  </a:lnTo>
                  <a:lnTo>
                    <a:pt x="23" y="7277"/>
                  </a:lnTo>
                  <a:lnTo>
                    <a:pt x="31" y="7226"/>
                  </a:lnTo>
                  <a:lnTo>
                    <a:pt x="41" y="7174"/>
                  </a:lnTo>
                  <a:lnTo>
                    <a:pt x="52" y="7123"/>
                  </a:lnTo>
                  <a:lnTo>
                    <a:pt x="64" y="7072"/>
                  </a:lnTo>
                  <a:lnTo>
                    <a:pt x="77" y="7022"/>
                  </a:lnTo>
                  <a:lnTo>
                    <a:pt x="93" y="6971"/>
                  </a:lnTo>
                  <a:lnTo>
                    <a:pt x="109" y="6923"/>
                  </a:lnTo>
                  <a:lnTo>
                    <a:pt x="127" y="6874"/>
                  </a:lnTo>
                  <a:lnTo>
                    <a:pt x="145" y="6825"/>
                  </a:lnTo>
                  <a:lnTo>
                    <a:pt x="166" y="6777"/>
                  </a:lnTo>
                  <a:lnTo>
                    <a:pt x="187" y="6730"/>
                  </a:lnTo>
                  <a:lnTo>
                    <a:pt x="208" y="6682"/>
                  </a:lnTo>
                  <a:lnTo>
                    <a:pt x="232" y="6637"/>
                  </a:lnTo>
                  <a:lnTo>
                    <a:pt x="256" y="6591"/>
                  </a:lnTo>
                  <a:lnTo>
                    <a:pt x="280" y="6546"/>
                  </a:lnTo>
                  <a:lnTo>
                    <a:pt x="306" y="6503"/>
                  </a:lnTo>
                  <a:lnTo>
                    <a:pt x="333" y="6460"/>
                  </a:lnTo>
                  <a:lnTo>
                    <a:pt x="361" y="6418"/>
                  </a:lnTo>
                  <a:lnTo>
                    <a:pt x="390" y="6377"/>
                  </a:lnTo>
                  <a:lnTo>
                    <a:pt x="419" y="6336"/>
                  </a:lnTo>
                  <a:lnTo>
                    <a:pt x="450" y="6295"/>
                  </a:lnTo>
                  <a:lnTo>
                    <a:pt x="482" y="6256"/>
                  </a:lnTo>
                  <a:lnTo>
                    <a:pt x="514" y="6218"/>
                  </a:lnTo>
                  <a:lnTo>
                    <a:pt x="547" y="6180"/>
                  </a:lnTo>
                  <a:lnTo>
                    <a:pt x="582" y="6144"/>
                  </a:lnTo>
                  <a:lnTo>
                    <a:pt x="617" y="6107"/>
                  </a:lnTo>
                  <a:lnTo>
                    <a:pt x="653" y="6072"/>
                  </a:lnTo>
                  <a:lnTo>
                    <a:pt x="690" y="6038"/>
                  </a:lnTo>
                  <a:lnTo>
                    <a:pt x="727" y="6005"/>
                  </a:lnTo>
                  <a:lnTo>
                    <a:pt x="766" y="5972"/>
                  </a:lnTo>
                  <a:lnTo>
                    <a:pt x="805" y="5941"/>
                  </a:lnTo>
                  <a:lnTo>
                    <a:pt x="845" y="5911"/>
                  </a:lnTo>
                  <a:lnTo>
                    <a:pt x="886" y="5882"/>
                  </a:lnTo>
                  <a:lnTo>
                    <a:pt x="927" y="5853"/>
                  </a:lnTo>
                  <a:lnTo>
                    <a:pt x="969" y="5825"/>
                  </a:lnTo>
                  <a:lnTo>
                    <a:pt x="1013" y="5798"/>
                  </a:lnTo>
                  <a:lnTo>
                    <a:pt x="1056" y="5773"/>
                  </a:lnTo>
                  <a:lnTo>
                    <a:pt x="1101" y="5748"/>
                  </a:lnTo>
                  <a:lnTo>
                    <a:pt x="1147" y="5724"/>
                  </a:lnTo>
                  <a:lnTo>
                    <a:pt x="1192" y="5701"/>
                  </a:lnTo>
                  <a:lnTo>
                    <a:pt x="1239" y="5679"/>
                  </a:lnTo>
                  <a:lnTo>
                    <a:pt x="1287" y="5657"/>
                  </a:lnTo>
                  <a:lnTo>
                    <a:pt x="1335" y="5638"/>
                  </a:lnTo>
                  <a:lnTo>
                    <a:pt x="1384" y="5619"/>
                  </a:lnTo>
                  <a:lnTo>
                    <a:pt x="1433" y="5602"/>
                  </a:lnTo>
                  <a:lnTo>
                    <a:pt x="1483" y="5585"/>
                  </a:lnTo>
                  <a:lnTo>
                    <a:pt x="1533" y="5571"/>
                  </a:lnTo>
                  <a:lnTo>
                    <a:pt x="1584" y="5557"/>
                  </a:lnTo>
                  <a:lnTo>
                    <a:pt x="1634" y="5544"/>
                  </a:lnTo>
                  <a:lnTo>
                    <a:pt x="1686" y="5534"/>
                  </a:lnTo>
                  <a:lnTo>
                    <a:pt x="1736" y="5524"/>
                  </a:lnTo>
                  <a:lnTo>
                    <a:pt x="1789" y="5515"/>
                  </a:lnTo>
                  <a:lnTo>
                    <a:pt x="1842" y="5508"/>
                  </a:lnTo>
                  <a:lnTo>
                    <a:pt x="1894" y="5503"/>
                  </a:lnTo>
                  <a:lnTo>
                    <a:pt x="1948" y="5498"/>
                  </a:lnTo>
                  <a:lnTo>
                    <a:pt x="2001" y="5495"/>
                  </a:lnTo>
                  <a:lnTo>
                    <a:pt x="2055" y="5493"/>
                  </a:lnTo>
                  <a:lnTo>
                    <a:pt x="2110" y="5493"/>
                  </a:lnTo>
                  <a:lnTo>
                    <a:pt x="10590" y="5493"/>
                  </a:lnTo>
                  <a:lnTo>
                    <a:pt x="10644" y="5493"/>
                  </a:lnTo>
                  <a:lnTo>
                    <a:pt x="10698" y="5495"/>
                  </a:lnTo>
                  <a:lnTo>
                    <a:pt x="10752" y="5498"/>
                  </a:lnTo>
                  <a:lnTo>
                    <a:pt x="10806" y="5503"/>
                  </a:lnTo>
                  <a:lnTo>
                    <a:pt x="10858" y="5508"/>
                  </a:lnTo>
                  <a:lnTo>
                    <a:pt x="10911" y="5515"/>
                  </a:lnTo>
                  <a:lnTo>
                    <a:pt x="10962" y="5524"/>
                  </a:lnTo>
                  <a:lnTo>
                    <a:pt x="11015" y="5534"/>
                  </a:lnTo>
                  <a:lnTo>
                    <a:pt x="11065" y="5544"/>
                  </a:lnTo>
                  <a:lnTo>
                    <a:pt x="11117" y="5557"/>
                  </a:lnTo>
                  <a:lnTo>
                    <a:pt x="11168" y="5571"/>
                  </a:lnTo>
                  <a:lnTo>
                    <a:pt x="11218" y="5585"/>
                  </a:lnTo>
                  <a:lnTo>
                    <a:pt x="11268" y="5602"/>
                  </a:lnTo>
                  <a:lnTo>
                    <a:pt x="11316" y="5619"/>
                  </a:lnTo>
                  <a:lnTo>
                    <a:pt x="11366" y="5638"/>
                  </a:lnTo>
                  <a:lnTo>
                    <a:pt x="11414" y="5657"/>
                  </a:lnTo>
                  <a:lnTo>
                    <a:pt x="11462" y="5679"/>
                  </a:lnTo>
                  <a:lnTo>
                    <a:pt x="11509" y="5701"/>
                  </a:lnTo>
                  <a:lnTo>
                    <a:pt x="11556" y="5724"/>
                  </a:lnTo>
                  <a:lnTo>
                    <a:pt x="11602" y="5748"/>
                  </a:lnTo>
                  <a:lnTo>
                    <a:pt x="11646" y="5773"/>
                  </a:lnTo>
                  <a:lnTo>
                    <a:pt x="11690" y="5798"/>
                  </a:lnTo>
                  <a:lnTo>
                    <a:pt x="11734" y="5825"/>
                  </a:lnTo>
                  <a:lnTo>
                    <a:pt x="11776" y="5853"/>
                  </a:lnTo>
                  <a:lnTo>
                    <a:pt x="11818" y="5882"/>
                  </a:lnTo>
                  <a:lnTo>
                    <a:pt x="11858" y="5911"/>
                  </a:lnTo>
                  <a:lnTo>
                    <a:pt x="11899" y="5941"/>
                  </a:lnTo>
                  <a:lnTo>
                    <a:pt x="11938" y="5972"/>
                  </a:lnTo>
                  <a:lnTo>
                    <a:pt x="11976" y="6005"/>
                  </a:lnTo>
                  <a:lnTo>
                    <a:pt x="12014" y="6038"/>
                  </a:lnTo>
                  <a:lnTo>
                    <a:pt x="12051" y="6072"/>
                  </a:lnTo>
                  <a:lnTo>
                    <a:pt x="12087" y="6107"/>
                  </a:lnTo>
                  <a:lnTo>
                    <a:pt x="12122" y="6144"/>
                  </a:lnTo>
                  <a:lnTo>
                    <a:pt x="12156" y="6180"/>
                  </a:lnTo>
                  <a:lnTo>
                    <a:pt x="12190" y="6218"/>
                  </a:lnTo>
                  <a:lnTo>
                    <a:pt x="12222" y="6256"/>
                  </a:lnTo>
                  <a:lnTo>
                    <a:pt x="12254" y="6295"/>
                  </a:lnTo>
                  <a:lnTo>
                    <a:pt x="12284" y="6336"/>
                  </a:lnTo>
                  <a:lnTo>
                    <a:pt x="12314" y="6377"/>
                  </a:lnTo>
                  <a:lnTo>
                    <a:pt x="12343" y="6418"/>
                  </a:lnTo>
                  <a:lnTo>
                    <a:pt x="12371" y="6460"/>
                  </a:lnTo>
                  <a:lnTo>
                    <a:pt x="12398" y="6503"/>
                  </a:lnTo>
                  <a:lnTo>
                    <a:pt x="12423" y="6546"/>
                  </a:lnTo>
                  <a:lnTo>
                    <a:pt x="12448" y="6591"/>
                  </a:lnTo>
                  <a:lnTo>
                    <a:pt x="12472" y="6637"/>
                  </a:lnTo>
                  <a:lnTo>
                    <a:pt x="12496" y="6682"/>
                  </a:lnTo>
                  <a:lnTo>
                    <a:pt x="12517" y="6730"/>
                  </a:lnTo>
                  <a:lnTo>
                    <a:pt x="12539" y="6777"/>
                  </a:lnTo>
                  <a:lnTo>
                    <a:pt x="12560" y="6825"/>
                  </a:lnTo>
                  <a:lnTo>
                    <a:pt x="12578" y="6874"/>
                  </a:lnTo>
                  <a:lnTo>
                    <a:pt x="12596" y="6923"/>
                  </a:lnTo>
                  <a:lnTo>
                    <a:pt x="12612" y="6971"/>
                  </a:lnTo>
                  <a:lnTo>
                    <a:pt x="12627" y="7022"/>
                  </a:lnTo>
                  <a:lnTo>
                    <a:pt x="12640" y="7072"/>
                  </a:lnTo>
                  <a:lnTo>
                    <a:pt x="12652" y="7123"/>
                  </a:lnTo>
                  <a:lnTo>
                    <a:pt x="12664" y="7174"/>
                  </a:lnTo>
                  <a:lnTo>
                    <a:pt x="12673" y="7226"/>
                  </a:lnTo>
                  <a:lnTo>
                    <a:pt x="12681" y="7277"/>
                  </a:lnTo>
                  <a:lnTo>
                    <a:pt x="12689" y="7330"/>
                  </a:lnTo>
                  <a:lnTo>
                    <a:pt x="12695" y="7383"/>
                  </a:lnTo>
                  <a:lnTo>
                    <a:pt x="12699" y="7436"/>
                  </a:lnTo>
                  <a:lnTo>
                    <a:pt x="12702" y="7489"/>
                  </a:lnTo>
                  <a:lnTo>
                    <a:pt x="12704" y="7544"/>
                  </a:lnTo>
                  <a:lnTo>
                    <a:pt x="12705" y="7598"/>
                  </a:lnTo>
                  <a:lnTo>
                    <a:pt x="12705" y="8441"/>
                  </a:lnTo>
                  <a:lnTo>
                    <a:pt x="2954" y="8441"/>
                  </a:lnTo>
                  <a:lnTo>
                    <a:pt x="2954" y="9703"/>
                  </a:lnTo>
                  <a:lnTo>
                    <a:pt x="12705" y="9703"/>
                  </a:lnTo>
                  <a:lnTo>
                    <a:pt x="12705" y="14359"/>
                  </a:lnTo>
                  <a:lnTo>
                    <a:pt x="12704" y="14413"/>
                  </a:lnTo>
                  <a:lnTo>
                    <a:pt x="12702" y="14467"/>
                  </a:lnTo>
                  <a:lnTo>
                    <a:pt x="12699" y="14520"/>
                  </a:lnTo>
                  <a:lnTo>
                    <a:pt x="12695" y="14574"/>
                  </a:lnTo>
                  <a:lnTo>
                    <a:pt x="12689" y="14626"/>
                  </a:lnTo>
                  <a:lnTo>
                    <a:pt x="12681" y="14679"/>
                  </a:lnTo>
                  <a:lnTo>
                    <a:pt x="12673" y="14730"/>
                  </a:lnTo>
                  <a:lnTo>
                    <a:pt x="12664" y="14782"/>
                  </a:lnTo>
                  <a:lnTo>
                    <a:pt x="12652" y="14833"/>
                  </a:lnTo>
                  <a:lnTo>
                    <a:pt x="12640" y="14883"/>
                  </a:lnTo>
                  <a:lnTo>
                    <a:pt x="12627" y="14934"/>
                  </a:lnTo>
                  <a:lnTo>
                    <a:pt x="12612" y="14984"/>
                  </a:lnTo>
                  <a:lnTo>
                    <a:pt x="12596" y="15034"/>
                  </a:lnTo>
                  <a:lnTo>
                    <a:pt x="12578" y="15082"/>
                  </a:lnTo>
                  <a:lnTo>
                    <a:pt x="12560" y="15131"/>
                  </a:lnTo>
                  <a:lnTo>
                    <a:pt x="12539" y="15179"/>
                  </a:lnTo>
                  <a:lnTo>
                    <a:pt x="12517" y="15227"/>
                  </a:lnTo>
                  <a:lnTo>
                    <a:pt x="12496" y="15274"/>
                  </a:lnTo>
                  <a:lnTo>
                    <a:pt x="12472" y="15320"/>
                  </a:lnTo>
                  <a:lnTo>
                    <a:pt x="12448" y="15365"/>
                  </a:lnTo>
                  <a:lnTo>
                    <a:pt x="12423" y="15410"/>
                  </a:lnTo>
                  <a:lnTo>
                    <a:pt x="12398" y="15454"/>
                  </a:lnTo>
                  <a:lnTo>
                    <a:pt x="12371" y="15497"/>
                  </a:lnTo>
                  <a:lnTo>
                    <a:pt x="12343" y="15539"/>
                  </a:lnTo>
                  <a:lnTo>
                    <a:pt x="12314" y="15580"/>
                  </a:lnTo>
                  <a:lnTo>
                    <a:pt x="12284" y="15621"/>
                  </a:lnTo>
                  <a:lnTo>
                    <a:pt x="12254" y="15660"/>
                  </a:lnTo>
                  <a:lnTo>
                    <a:pt x="12222" y="15699"/>
                  </a:lnTo>
                  <a:lnTo>
                    <a:pt x="12190" y="15739"/>
                  </a:lnTo>
                  <a:lnTo>
                    <a:pt x="12156" y="15776"/>
                  </a:lnTo>
                  <a:lnTo>
                    <a:pt x="12122" y="15813"/>
                  </a:lnTo>
                  <a:lnTo>
                    <a:pt x="12087" y="15849"/>
                  </a:lnTo>
                  <a:lnTo>
                    <a:pt x="12051" y="15884"/>
                  </a:lnTo>
                  <a:lnTo>
                    <a:pt x="12014" y="15919"/>
                  </a:lnTo>
                  <a:lnTo>
                    <a:pt x="11976" y="15952"/>
                  </a:lnTo>
                  <a:lnTo>
                    <a:pt x="11938" y="15983"/>
                  </a:lnTo>
                  <a:lnTo>
                    <a:pt x="11899" y="16015"/>
                  </a:lnTo>
                  <a:lnTo>
                    <a:pt x="11858" y="16046"/>
                  </a:lnTo>
                  <a:lnTo>
                    <a:pt x="11818" y="16075"/>
                  </a:lnTo>
                  <a:lnTo>
                    <a:pt x="11776" y="16104"/>
                  </a:lnTo>
                  <a:lnTo>
                    <a:pt x="11734" y="16132"/>
                  </a:lnTo>
                  <a:lnTo>
                    <a:pt x="11690" y="16158"/>
                  </a:lnTo>
                  <a:lnTo>
                    <a:pt x="11646" y="16184"/>
                  </a:lnTo>
                  <a:lnTo>
                    <a:pt x="11602" y="16209"/>
                  </a:lnTo>
                  <a:lnTo>
                    <a:pt x="11556" y="16232"/>
                  </a:lnTo>
                  <a:lnTo>
                    <a:pt x="11509" y="16256"/>
                  </a:lnTo>
                  <a:lnTo>
                    <a:pt x="11462" y="16278"/>
                  </a:lnTo>
                  <a:lnTo>
                    <a:pt x="11414" y="16298"/>
                  </a:lnTo>
                  <a:lnTo>
                    <a:pt x="11366" y="16319"/>
                  </a:lnTo>
                  <a:lnTo>
                    <a:pt x="11316" y="16337"/>
                  </a:lnTo>
                  <a:lnTo>
                    <a:pt x="11268" y="16355"/>
                  </a:lnTo>
                  <a:lnTo>
                    <a:pt x="11218" y="16371"/>
                  </a:lnTo>
                  <a:lnTo>
                    <a:pt x="11168" y="16387"/>
                  </a:lnTo>
                  <a:lnTo>
                    <a:pt x="11117" y="16400"/>
                  </a:lnTo>
                  <a:lnTo>
                    <a:pt x="11065" y="16413"/>
                  </a:lnTo>
                  <a:lnTo>
                    <a:pt x="11015" y="16423"/>
                  </a:lnTo>
                  <a:lnTo>
                    <a:pt x="10962" y="16433"/>
                  </a:lnTo>
                  <a:lnTo>
                    <a:pt x="10911" y="16441"/>
                  </a:lnTo>
                  <a:lnTo>
                    <a:pt x="10858" y="16449"/>
                  </a:lnTo>
                  <a:lnTo>
                    <a:pt x="10806" y="16454"/>
                  </a:lnTo>
                  <a:lnTo>
                    <a:pt x="10752" y="16459"/>
                  </a:lnTo>
                  <a:lnTo>
                    <a:pt x="10698" y="16462"/>
                  </a:lnTo>
                  <a:lnTo>
                    <a:pt x="10644" y="16463"/>
                  </a:lnTo>
                  <a:lnTo>
                    <a:pt x="10590" y="16464"/>
                  </a:lnTo>
                  <a:lnTo>
                    <a:pt x="2110" y="164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1" name="Bildplatzhalter 30"/>
          <p:cNvSpPr>
            <a:spLocks noGrp="1"/>
          </p:cNvSpPr>
          <p:nvPr>
            <p:ph type="pic" sz="quarter" idx="15"/>
          </p:nvPr>
        </p:nvSpPr>
        <p:spPr>
          <a:xfrm>
            <a:off x="3061658" y="0"/>
            <a:ext cx="6082341" cy="5143500"/>
          </a:xfrm>
          <a:solidFill>
            <a:schemeClr val="accent3"/>
          </a:solidFill>
        </p:spPr>
        <p:txBody>
          <a:bodyPr anchor="ctr" anchorCtr="1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3060026" cy="17033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29" name="Textplatzhalter 28"/>
          <p:cNvSpPr>
            <a:spLocks noGrp="1"/>
          </p:cNvSpPr>
          <p:nvPr>
            <p:ph type="body" sz="quarter" idx="14"/>
          </p:nvPr>
        </p:nvSpPr>
        <p:spPr>
          <a:xfrm>
            <a:off x="0" y="1516063"/>
            <a:ext cx="3068638" cy="2844800"/>
          </a:xfrm>
        </p:spPr>
        <p:txBody>
          <a:bodyPr rIns="288000"/>
          <a:lstStyle>
            <a:lvl1pPr>
              <a:lnSpc>
                <a:spcPct val="95000"/>
              </a:lnSpc>
              <a:spcBef>
                <a:spcPts val="0"/>
              </a:spcBef>
              <a:buClr>
                <a:schemeClr val="bg1"/>
              </a:buClr>
              <a:defRPr b="1">
                <a:solidFill>
                  <a:srgbClr val="FFFFFF"/>
                </a:solidFill>
                <a:latin typeface="Sparkasse Rg" panose="020B0504050602020204" pitchFamily="34" charset="0"/>
                <a:cs typeface="Sparkasse Rg" panose="020B0504050602020204" pitchFamily="34" charset="0"/>
              </a:defRPr>
            </a:lvl1pPr>
            <a:lvl2pPr>
              <a:lnSpc>
                <a:spcPct val="95000"/>
              </a:lnSpc>
              <a:spcBef>
                <a:spcPts val="0"/>
              </a:spcBef>
              <a:buClr>
                <a:schemeClr val="bg1"/>
              </a:buClr>
              <a:defRPr>
                <a:solidFill>
                  <a:srgbClr val="FFFFFF"/>
                </a:solidFill>
                <a:latin typeface="Sparkasse Head"/>
                <a:cs typeface="Sparkasse Head"/>
              </a:defRPr>
            </a:lvl2pPr>
            <a:lvl3pPr>
              <a:lnSpc>
                <a:spcPct val="95000"/>
              </a:lnSpc>
              <a:spcBef>
                <a:spcPts val="0"/>
              </a:spcBef>
              <a:buClr>
                <a:schemeClr val="bg1"/>
              </a:buClr>
              <a:defRPr>
                <a:solidFill>
                  <a:srgbClr val="FFFFFF"/>
                </a:solidFill>
                <a:latin typeface="Sparkasse Head"/>
                <a:cs typeface="Sparkasse Head"/>
              </a:defRPr>
            </a:lvl3pPr>
            <a:lvl4pPr>
              <a:lnSpc>
                <a:spcPct val="95000"/>
              </a:lnSpc>
              <a:spcBef>
                <a:spcPts val="0"/>
              </a:spcBef>
              <a:buClr>
                <a:schemeClr val="bg1"/>
              </a:buClr>
              <a:defRPr>
                <a:solidFill>
                  <a:srgbClr val="FFFFFF"/>
                </a:solidFill>
                <a:latin typeface="Sparkasse Head"/>
                <a:cs typeface="Sparkasse Head"/>
              </a:defRPr>
            </a:lvl4pPr>
            <a:lvl5pPr>
              <a:lnSpc>
                <a:spcPct val="95000"/>
              </a:lnSpc>
              <a:spcBef>
                <a:spcPts val="0"/>
              </a:spcBef>
              <a:buClr>
                <a:schemeClr val="bg1"/>
              </a:buClr>
              <a:defRPr>
                <a:solidFill>
                  <a:srgbClr val="FFFFFF"/>
                </a:solidFill>
                <a:latin typeface="Sparkasse Head"/>
                <a:cs typeface="Sparkasse Head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9" name="Datumsplatzhalt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22.11.2022</a:t>
            </a:r>
            <a:endParaRPr lang="de-DE" dirty="0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Jugendstammtisch </a:t>
            </a:r>
            <a:endParaRPr lang="de-DE" dirty="0"/>
          </a:p>
        </p:txBody>
      </p:sp>
      <p:sp>
        <p:nvSpPr>
          <p:cNvPr id="11" name="Foliennummernplatzhalt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7113E93-9467-4A64-9D93-7D5708F1394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8958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 und Bildchart 1 SP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0" y="0"/>
            <a:ext cx="3060700" cy="25701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5"/>
          </p:nvPr>
        </p:nvSpPr>
        <p:spPr>
          <a:xfrm>
            <a:off x="0" y="2570162"/>
            <a:ext cx="9144000" cy="2573337"/>
          </a:xfrm>
          <a:solidFill>
            <a:schemeClr val="accent3"/>
          </a:solidFill>
        </p:spPr>
        <p:txBody>
          <a:bodyPr anchor="ctr" anchorCtr="1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3060026" cy="15192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3068638" y="-2"/>
            <a:ext cx="6075362" cy="2570165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29" name="Textplatzhalter 28"/>
          <p:cNvSpPr>
            <a:spLocks noGrp="1"/>
          </p:cNvSpPr>
          <p:nvPr>
            <p:ph type="body" sz="quarter" idx="14"/>
          </p:nvPr>
        </p:nvSpPr>
        <p:spPr>
          <a:xfrm>
            <a:off x="0" y="1516063"/>
            <a:ext cx="3068638" cy="1054099"/>
          </a:xfrm>
        </p:spPr>
        <p:txBody>
          <a:bodyPr rIns="288000"/>
          <a:lstStyle>
            <a:lvl1pPr>
              <a:lnSpc>
                <a:spcPct val="95000"/>
              </a:lnSpc>
              <a:spcBef>
                <a:spcPts val="0"/>
              </a:spcBef>
              <a:defRPr b="1">
                <a:solidFill>
                  <a:srgbClr val="FFFFFF"/>
                </a:solidFill>
                <a:latin typeface="Sparkasse Rg" panose="020B0504050602020204" pitchFamily="34" charset="0"/>
                <a:cs typeface="Sparkasse Rg" panose="020B0504050602020204" pitchFamily="34" charset="0"/>
              </a:defRPr>
            </a:lvl1pPr>
            <a:lvl2pPr>
              <a:lnSpc>
                <a:spcPct val="95000"/>
              </a:lnSpc>
              <a:spcBef>
                <a:spcPts val="0"/>
              </a:spcBef>
              <a:defRPr>
                <a:solidFill>
                  <a:srgbClr val="FFFFFF"/>
                </a:solidFill>
                <a:latin typeface="Sparkasse Head"/>
                <a:cs typeface="Sparkasse Head"/>
              </a:defRPr>
            </a:lvl2pPr>
            <a:lvl3pPr>
              <a:lnSpc>
                <a:spcPct val="95000"/>
              </a:lnSpc>
              <a:spcBef>
                <a:spcPts val="0"/>
              </a:spcBef>
              <a:defRPr>
                <a:solidFill>
                  <a:srgbClr val="FFFFFF"/>
                </a:solidFill>
                <a:latin typeface="Sparkasse Head"/>
                <a:cs typeface="Sparkasse Head"/>
              </a:defRPr>
            </a:lvl3pPr>
            <a:lvl4pPr>
              <a:lnSpc>
                <a:spcPct val="95000"/>
              </a:lnSpc>
              <a:spcBef>
                <a:spcPts val="0"/>
              </a:spcBef>
              <a:defRPr>
                <a:solidFill>
                  <a:srgbClr val="FFFFFF"/>
                </a:solidFill>
                <a:latin typeface="Sparkasse Head"/>
                <a:cs typeface="Sparkasse Head"/>
              </a:defRPr>
            </a:lvl4pPr>
            <a:lvl5pPr>
              <a:lnSpc>
                <a:spcPct val="95000"/>
              </a:lnSpc>
              <a:spcBef>
                <a:spcPts val="0"/>
              </a:spcBef>
              <a:defRPr>
                <a:solidFill>
                  <a:srgbClr val="FFFFFF"/>
                </a:solidFill>
                <a:latin typeface="Sparkasse Head"/>
                <a:cs typeface="Sparkasse Head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Datumsplatzhalt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de-DE"/>
              <a:t>22.11.2022</a:t>
            </a:r>
            <a:endParaRPr lang="de-DE" dirty="0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de-DE"/>
              <a:t>Jugendstammtisch </a:t>
            </a:r>
            <a:endParaRPr lang="de-DE" dirty="0"/>
          </a:p>
        </p:txBody>
      </p:sp>
      <p:sp>
        <p:nvSpPr>
          <p:cNvPr id="11" name="Foliennummernplatzhalt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510578F-ECFA-41C1-BC30-48CF82E4662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1987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 und Bildchart mehrere Bilder SP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2573338"/>
            <a:ext cx="9144000" cy="257016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0" y="0"/>
            <a:ext cx="3060700" cy="25701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12" name="Bildplatzhalter 6"/>
          <p:cNvSpPr>
            <a:spLocks noGrp="1"/>
          </p:cNvSpPr>
          <p:nvPr>
            <p:ph type="pic" sz="quarter" idx="16"/>
          </p:nvPr>
        </p:nvSpPr>
        <p:spPr>
          <a:xfrm>
            <a:off x="3059999" y="2570162"/>
            <a:ext cx="3024001" cy="2573337"/>
          </a:xfrm>
          <a:solidFill>
            <a:schemeClr val="accent3"/>
          </a:solidFill>
        </p:spPr>
        <p:txBody>
          <a:bodyPr anchor="ctr" anchorCtr="1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3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084000" y="2570162"/>
            <a:ext cx="3060000" cy="2573337"/>
          </a:xfrm>
          <a:solidFill>
            <a:schemeClr val="accent3"/>
          </a:solidFill>
        </p:spPr>
        <p:txBody>
          <a:bodyPr anchor="ctr" anchorCtr="1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5"/>
          </p:nvPr>
        </p:nvSpPr>
        <p:spPr>
          <a:xfrm>
            <a:off x="0" y="2570162"/>
            <a:ext cx="3060000" cy="2573337"/>
          </a:xfrm>
          <a:solidFill>
            <a:schemeClr val="accent3"/>
          </a:solidFill>
        </p:spPr>
        <p:txBody>
          <a:bodyPr anchor="ctr" anchorCtr="1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3060026" cy="15192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3068638" y="-2"/>
            <a:ext cx="6075362" cy="2570165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29" name="Textplatzhalter 28"/>
          <p:cNvSpPr>
            <a:spLocks noGrp="1"/>
          </p:cNvSpPr>
          <p:nvPr>
            <p:ph type="body" sz="quarter" idx="14"/>
          </p:nvPr>
        </p:nvSpPr>
        <p:spPr>
          <a:xfrm>
            <a:off x="0" y="1516063"/>
            <a:ext cx="3068638" cy="1054099"/>
          </a:xfrm>
        </p:spPr>
        <p:txBody>
          <a:bodyPr rIns="288000"/>
          <a:lstStyle>
            <a:lvl1pPr>
              <a:lnSpc>
                <a:spcPct val="95000"/>
              </a:lnSpc>
              <a:spcBef>
                <a:spcPts val="0"/>
              </a:spcBef>
              <a:defRPr b="1">
                <a:solidFill>
                  <a:srgbClr val="FFFFFF"/>
                </a:solidFill>
                <a:latin typeface="Sparkasse Rg" panose="020B0504050602020204" pitchFamily="34" charset="0"/>
                <a:cs typeface="Sparkasse Rg" panose="020B0504050602020204" pitchFamily="34" charset="0"/>
              </a:defRPr>
            </a:lvl1pPr>
            <a:lvl2pPr>
              <a:lnSpc>
                <a:spcPct val="95000"/>
              </a:lnSpc>
              <a:spcBef>
                <a:spcPts val="0"/>
              </a:spcBef>
              <a:defRPr>
                <a:solidFill>
                  <a:srgbClr val="FFFFFF"/>
                </a:solidFill>
                <a:latin typeface="Sparkasse Head"/>
                <a:cs typeface="Sparkasse Head"/>
              </a:defRPr>
            </a:lvl2pPr>
            <a:lvl3pPr>
              <a:lnSpc>
                <a:spcPct val="95000"/>
              </a:lnSpc>
              <a:spcBef>
                <a:spcPts val="0"/>
              </a:spcBef>
              <a:defRPr>
                <a:solidFill>
                  <a:srgbClr val="FFFFFF"/>
                </a:solidFill>
                <a:latin typeface="Sparkasse Head"/>
                <a:cs typeface="Sparkasse Head"/>
              </a:defRPr>
            </a:lvl3pPr>
            <a:lvl4pPr>
              <a:lnSpc>
                <a:spcPct val="95000"/>
              </a:lnSpc>
              <a:spcBef>
                <a:spcPts val="0"/>
              </a:spcBef>
              <a:defRPr>
                <a:solidFill>
                  <a:srgbClr val="FFFFFF"/>
                </a:solidFill>
                <a:latin typeface="Sparkasse Head"/>
                <a:cs typeface="Sparkasse Head"/>
              </a:defRPr>
            </a:lvl4pPr>
            <a:lvl5pPr>
              <a:lnSpc>
                <a:spcPct val="95000"/>
              </a:lnSpc>
              <a:spcBef>
                <a:spcPts val="0"/>
              </a:spcBef>
              <a:defRPr>
                <a:solidFill>
                  <a:srgbClr val="FFFFFF"/>
                </a:solidFill>
                <a:latin typeface="Sparkasse Head"/>
                <a:cs typeface="Sparkasse Head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1" name="Datumsplatzhalt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de-DE"/>
              <a:t>22.11.2022</a:t>
            </a:r>
            <a:endParaRPr lang="de-DE" dirty="0"/>
          </a:p>
        </p:txBody>
      </p:sp>
      <p:sp>
        <p:nvSpPr>
          <p:cNvPr id="14" name="Fußzeilenplatzhalt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de-DE"/>
              <a:t>Jugendstammtisch </a:t>
            </a:r>
            <a:endParaRPr lang="de-DE" dirty="0"/>
          </a:p>
        </p:txBody>
      </p:sp>
      <p:sp>
        <p:nvSpPr>
          <p:cNvPr id="15" name="Foliennummernplatzhalt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0CF695D-43C7-4ED5-82F9-41942186DA4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7014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 und Bildchart 2 SP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0" y="0"/>
            <a:ext cx="3060700" cy="25701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grpSp>
        <p:nvGrpSpPr>
          <p:cNvPr id="8" name="Gruppierung 25"/>
          <p:cNvGrpSpPr>
            <a:grpSpLocks/>
          </p:cNvGrpSpPr>
          <p:nvPr/>
        </p:nvGrpSpPr>
        <p:grpSpPr bwMode="auto">
          <a:xfrm>
            <a:off x="371475" y="4740275"/>
            <a:ext cx="2609850" cy="379413"/>
            <a:chOff x="387351" y="4741051"/>
            <a:chExt cx="2609849" cy="379044"/>
          </a:xfrm>
        </p:grpSpPr>
        <p:sp>
          <p:nvSpPr>
            <p:cNvPr id="10" name="Text Box 26"/>
            <p:cNvSpPr txBox="1">
              <a:spLocks noChangeArrowheads="1"/>
            </p:cNvSpPr>
            <p:nvPr/>
          </p:nvSpPr>
          <p:spPr bwMode="auto">
            <a:xfrm>
              <a:off x="492844" y="4750763"/>
              <a:ext cx="250435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Sparkasse Rg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Sparkasse Rg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Sparkasse Rg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Sparkasse Rg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Sparkasse Rg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parkasse Rg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parkasse Rg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parkasse Rg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parkasse Rg" pitchFamily="34" charset="0"/>
                </a:defRPr>
              </a:lvl9pPr>
            </a:lstStyle>
            <a:p>
              <a:pPr defTabSz="914400"/>
              <a:r>
                <a:rPr lang="de-DE" altLang="de-DE" sz="900">
                  <a:solidFill>
                    <a:schemeClr val="tx2"/>
                  </a:solidFill>
                  <a:ea typeface="Sparkasse Rg" pitchFamily="34" charset="0"/>
                  <a:cs typeface="Sparkasse Rg" pitchFamily="34" charset="0"/>
                </a:rPr>
                <a:t>Sparkasse</a:t>
              </a:r>
            </a:p>
            <a:p>
              <a:pPr defTabSz="914400"/>
              <a:r>
                <a:rPr lang="de-DE" altLang="de-DE" sz="900">
                  <a:solidFill>
                    <a:srgbClr val="FF0000"/>
                  </a:solidFill>
                  <a:ea typeface="Sparkasse Rg" pitchFamily="34" charset="0"/>
                  <a:cs typeface="Sparkasse Rg" pitchFamily="34" charset="0"/>
                </a:rPr>
                <a:t>Koblenz</a:t>
              </a:r>
            </a:p>
          </p:txBody>
        </p:sp>
        <p:sp>
          <p:nvSpPr>
            <p:cNvPr id="11" name="Freeform 27"/>
            <p:cNvSpPr>
              <a:spLocks noChangeAspect="1" noEditPoints="1"/>
            </p:cNvSpPr>
            <p:nvPr/>
          </p:nvSpPr>
          <p:spPr bwMode="auto">
            <a:xfrm>
              <a:off x="387351" y="4741051"/>
              <a:ext cx="129159" cy="168021"/>
            </a:xfrm>
            <a:custGeom>
              <a:avLst/>
              <a:gdLst>
                <a:gd name="T0" fmla="*/ 43378 w 12705"/>
                <a:gd name="T1" fmla="*/ 17165 h 16464"/>
                <a:gd name="T2" fmla="*/ 44852 w 12705"/>
                <a:gd name="T3" fmla="*/ 12634 h 16464"/>
                <a:gd name="T4" fmla="*/ 47231 w 12705"/>
                <a:gd name="T5" fmla="*/ 8613 h 16464"/>
                <a:gd name="T6" fmla="*/ 50393 w 12705"/>
                <a:gd name="T7" fmla="*/ 5235 h 16464"/>
                <a:gd name="T8" fmla="*/ 54225 w 12705"/>
                <a:gd name="T9" fmla="*/ 2602 h 16464"/>
                <a:gd name="T10" fmla="*/ 58637 w 12705"/>
                <a:gd name="T11" fmla="*/ 796 h 16464"/>
                <a:gd name="T12" fmla="*/ 63415 w 12705"/>
                <a:gd name="T13" fmla="*/ 31 h 16464"/>
                <a:gd name="T14" fmla="*/ 68316 w 12705"/>
                <a:gd name="T15" fmla="*/ 327 h 16464"/>
                <a:gd name="T16" fmla="*/ 72900 w 12705"/>
                <a:gd name="T17" fmla="*/ 1694 h 16464"/>
                <a:gd name="T18" fmla="*/ 76967 w 12705"/>
                <a:gd name="T19" fmla="*/ 3970 h 16464"/>
                <a:gd name="T20" fmla="*/ 80403 w 12705"/>
                <a:gd name="T21" fmla="*/ 7021 h 16464"/>
                <a:gd name="T22" fmla="*/ 83117 w 12705"/>
                <a:gd name="T23" fmla="*/ 10777 h 16464"/>
                <a:gd name="T24" fmla="*/ 85028 w 12705"/>
                <a:gd name="T25" fmla="*/ 15114 h 16464"/>
                <a:gd name="T26" fmla="*/ 85913 w 12705"/>
                <a:gd name="T27" fmla="*/ 19839 h 16464"/>
                <a:gd name="T28" fmla="*/ 85740 w 12705"/>
                <a:gd name="T29" fmla="*/ 24758 h 16464"/>
                <a:gd name="T30" fmla="*/ 84490 w 12705"/>
                <a:gd name="T31" fmla="*/ 29391 h 16464"/>
                <a:gd name="T32" fmla="*/ 82304 w 12705"/>
                <a:gd name="T33" fmla="*/ 33545 h 16464"/>
                <a:gd name="T34" fmla="*/ 79335 w 12705"/>
                <a:gd name="T35" fmla="*/ 37056 h 16464"/>
                <a:gd name="T36" fmla="*/ 75676 w 12705"/>
                <a:gd name="T37" fmla="*/ 39862 h 16464"/>
                <a:gd name="T38" fmla="*/ 71396 w 12705"/>
                <a:gd name="T39" fmla="*/ 41883 h 16464"/>
                <a:gd name="T40" fmla="*/ 66709 w 12705"/>
                <a:gd name="T41" fmla="*/ 42883 h 16464"/>
                <a:gd name="T42" fmla="*/ 61789 w 12705"/>
                <a:gd name="T43" fmla="*/ 42832 h 16464"/>
                <a:gd name="T44" fmla="*/ 57123 w 12705"/>
                <a:gd name="T45" fmla="*/ 41699 h 16464"/>
                <a:gd name="T46" fmla="*/ 52873 w 12705"/>
                <a:gd name="T47" fmla="*/ 39587 h 16464"/>
                <a:gd name="T48" fmla="*/ 49254 w 12705"/>
                <a:gd name="T49" fmla="*/ 36698 h 16464"/>
                <a:gd name="T50" fmla="*/ 46357 w 12705"/>
                <a:gd name="T51" fmla="*/ 33106 h 16464"/>
                <a:gd name="T52" fmla="*/ 44253 w 12705"/>
                <a:gd name="T53" fmla="*/ 28891 h 16464"/>
                <a:gd name="T54" fmla="*/ 43114 w 12705"/>
                <a:gd name="T55" fmla="*/ 24228 h 16464"/>
                <a:gd name="T56" fmla="*/ 19803 w 12705"/>
                <a:gd name="T57" fmla="*/ 167970 h 16464"/>
                <a:gd name="T58" fmla="*/ 15076 w 12705"/>
                <a:gd name="T59" fmla="*/ 167072 h 16464"/>
                <a:gd name="T60" fmla="*/ 10735 w 12705"/>
                <a:gd name="T61" fmla="*/ 165164 h 16464"/>
                <a:gd name="T62" fmla="*/ 7015 w 12705"/>
                <a:gd name="T63" fmla="*/ 162459 h 16464"/>
                <a:gd name="T64" fmla="*/ 3965 w 12705"/>
                <a:gd name="T65" fmla="*/ 158999 h 16464"/>
                <a:gd name="T66" fmla="*/ 1688 w 12705"/>
                <a:gd name="T67" fmla="*/ 154907 h 16464"/>
                <a:gd name="T68" fmla="*/ 315 w 12705"/>
                <a:gd name="T69" fmla="*/ 150325 h 16464"/>
                <a:gd name="T70" fmla="*/ 98905 w 12705"/>
                <a:gd name="T71" fmla="*/ 137936 h 16464"/>
                <a:gd name="T72" fmla="*/ 234 w 12705"/>
                <a:gd name="T73" fmla="*/ 74264 h 16464"/>
                <a:gd name="T74" fmla="*/ 1474 w 12705"/>
                <a:gd name="T75" fmla="*/ 69652 h 16464"/>
                <a:gd name="T76" fmla="*/ 3670 w 12705"/>
                <a:gd name="T77" fmla="*/ 65498 h 16464"/>
                <a:gd name="T78" fmla="*/ 6638 w 12705"/>
                <a:gd name="T79" fmla="*/ 61967 h 16464"/>
                <a:gd name="T80" fmla="*/ 10298 w 12705"/>
                <a:gd name="T81" fmla="*/ 59171 h 16464"/>
                <a:gd name="T82" fmla="*/ 14568 w 12705"/>
                <a:gd name="T83" fmla="*/ 57170 h 16464"/>
                <a:gd name="T84" fmla="*/ 19254 w 12705"/>
                <a:gd name="T85" fmla="*/ 56160 h 16464"/>
                <a:gd name="T86" fmla="*/ 109854 w 12705"/>
                <a:gd name="T87" fmla="*/ 56160 h 16464"/>
                <a:gd name="T88" fmla="*/ 114550 w 12705"/>
                <a:gd name="T89" fmla="*/ 57170 h 16464"/>
                <a:gd name="T90" fmla="*/ 118841 w 12705"/>
                <a:gd name="T91" fmla="*/ 59171 h 16464"/>
                <a:gd name="T92" fmla="*/ 122510 w 12705"/>
                <a:gd name="T93" fmla="*/ 61967 h 16464"/>
                <a:gd name="T94" fmla="*/ 125479 w 12705"/>
                <a:gd name="T95" fmla="*/ 65498 h 16464"/>
                <a:gd name="T96" fmla="*/ 127685 w 12705"/>
                <a:gd name="T97" fmla="*/ 69652 h 16464"/>
                <a:gd name="T98" fmla="*/ 128915 w 12705"/>
                <a:gd name="T99" fmla="*/ 74264 h 16464"/>
                <a:gd name="T100" fmla="*/ 30030 w 12705"/>
                <a:gd name="T101" fmla="*/ 99023 h 16464"/>
                <a:gd name="T102" fmla="*/ 128834 w 12705"/>
                <a:gd name="T103" fmla="*/ 150325 h 16464"/>
                <a:gd name="T104" fmla="*/ 127471 w 12705"/>
                <a:gd name="T105" fmla="*/ 154907 h 16464"/>
                <a:gd name="T106" fmla="*/ 125184 w 12705"/>
                <a:gd name="T107" fmla="*/ 158999 h 16464"/>
                <a:gd name="T108" fmla="*/ 122134 w 12705"/>
                <a:gd name="T109" fmla="*/ 162459 h 16464"/>
                <a:gd name="T110" fmla="*/ 118393 w 12705"/>
                <a:gd name="T111" fmla="*/ 165164 h 16464"/>
                <a:gd name="T112" fmla="*/ 114042 w 12705"/>
                <a:gd name="T113" fmla="*/ 167072 h 16464"/>
                <a:gd name="T114" fmla="*/ 109305 w 12705"/>
                <a:gd name="T115" fmla="*/ 167970 h 1646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2705" h="16464">
                  <a:moveTo>
                    <a:pt x="4226" y="2105"/>
                  </a:moveTo>
                  <a:lnTo>
                    <a:pt x="4226" y="2052"/>
                  </a:lnTo>
                  <a:lnTo>
                    <a:pt x="4228" y="1997"/>
                  </a:lnTo>
                  <a:lnTo>
                    <a:pt x="4231" y="1944"/>
                  </a:lnTo>
                  <a:lnTo>
                    <a:pt x="4236" y="1890"/>
                  </a:lnTo>
                  <a:lnTo>
                    <a:pt x="4241" y="1838"/>
                  </a:lnTo>
                  <a:lnTo>
                    <a:pt x="4248" y="1786"/>
                  </a:lnTo>
                  <a:lnTo>
                    <a:pt x="4258" y="1734"/>
                  </a:lnTo>
                  <a:lnTo>
                    <a:pt x="4267" y="1682"/>
                  </a:lnTo>
                  <a:lnTo>
                    <a:pt x="4278" y="1631"/>
                  </a:lnTo>
                  <a:lnTo>
                    <a:pt x="4291" y="1581"/>
                  </a:lnTo>
                  <a:lnTo>
                    <a:pt x="4304" y="1531"/>
                  </a:lnTo>
                  <a:lnTo>
                    <a:pt x="4320" y="1481"/>
                  </a:lnTo>
                  <a:lnTo>
                    <a:pt x="4335" y="1431"/>
                  </a:lnTo>
                  <a:lnTo>
                    <a:pt x="4353" y="1382"/>
                  </a:lnTo>
                  <a:lnTo>
                    <a:pt x="4371" y="1334"/>
                  </a:lnTo>
                  <a:lnTo>
                    <a:pt x="4392" y="1285"/>
                  </a:lnTo>
                  <a:lnTo>
                    <a:pt x="4412" y="1238"/>
                  </a:lnTo>
                  <a:lnTo>
                    <a:pt x="4435" y="1191"/>
                  </a:lnTo>
                  <a:lnTo>
                    <a:pt x="4458" y="1145"/>
                  </a:lnTo>
                  <a:lnTo>
                    <a:pt x="4482" y="1100"/>
                  </a:lnTo>
                  <a:lnTo>
                    <a:pt x="4507" y="1056"/>
                  </a:lnTo>
                  <a:lnTo>
                    <a:pt x="4533" y="1012"/>
                  </a:lnTo>
                  <a:lnTo>
                    <a:pt x="4560" y="968"/>
                  </a:lnTo>
                  <a:lnTo>
                    <a:pt x="4588" y="926"/>
                  </a:lnTo>
                  <a:lnTo>
                    <a:pt x="4617" y="885"/>
                  </a:lnTo>
                  <a:lnTo>
                    <a:pt x="4646" y="844"/>
                  </a:lnTo>
                  <a:lnTo>
                    <a:pt x="4677" y="805"/>
                  </a:lnTo>
                  <a:lnTo>
                    <a:pt x="4709" y="765"/>
                  </a:lnTo>
                  <a:lnTo>
                    <a:pt x="4741" y="726"/>
                  </a:lnTo>
                  <a:lnTo>
                    <a:pt x="4775" y="688"/>
                  </a:lnTo>
                  <a:lnTo>
                    <a:pt x="4809" y="651"/>
                  </a:lnTo>
                  <a:lnTo>
                    <a:pt x="4845" y="615"/>
                  </a:lnTo>
                  <a:lnTo>
                    <a:pt x="4882" y="580"/>
                  </a:lnTo>
                  <a:lnTo>
                    <a:pt x="4919" y="546"/>
                  </a:lnTo>
                  <a:lnTo>
                    <a:pt x="4957" y="513"/>
                  </a:lnTo>
                  <a:lnTo>
                    <a:pt x="4996" y="481"/>
                  </a:lnTo>
                  <a:lnTo>
                    <a:pt x="5035" y="450"/>
                  </a:lnTo>
                  <a:lnTo>
                    <a:pt x="5076" y="419"/>
                  </a:lnTo>
                  <a:lnTo>
                    <a:pt x="5117" y="389"/>
                  </a:lnTo>
                  <a:lnTo>
                    <a:pt x="5159" y="360"/>
                  </a:lnTo>
                  <a:lnTo>
                    <a:pt x="5201" y="333"/>
                  </a:lnTo>
                  <a:lnTo>
                    <a:pt x="5245" y="307"/>
                  </a:lnTo>
                  <a:lnTo>
                    <a:pt x="5289" y="281"/>
                  </a:lnTo>
                  <a:lnTo>
                    <a:pt x="5334" y="255"/>
                  </a:lnTo>
                  <a:lnTo>
                    <a:pt x="5380" y="232"/>
                  </a:lnTo>
                  <a:lnTo>
                    <a:pt x="5426" y="209"/>
                  </a:lnTo>
                  <a:lnTo>
                    <a:pt x="5473" y="186"/>
                  </a:lnTo>
                  <a:lnTo>
                    <a:pt x="5522" y="166"/>
                  </a:lnTo>
                  <a:lnTo>
                    <a:pt x="5570" y="145"/>
                  </a:lnTo>
                  <a:lnTo>
                    <a:pt x="5619" y="127"/>
                  </a:lnTo>
                  <a:lnTo>
                    <a:pt x="5668" y="109"/>
                  </a:lnTo>
                  <a:lnTo>
                    <a:pt x="5718" y="93"/>
                  </a:lnTo>
                  <a:lnTo>
                    <a:pt x="5768" y="78"/>
                  </a:lnTo>
                  <a:lnTo>
                    <a:pt x="5819" y="65"/>
                  </a:lnTo>
                  <a:lnTo>
                    <a:pt x="5869" y="52"/>
                  </a:lnTo>
                  <a:lnTo>
                    <a:pt x="5921" y="41"/>
                  </a:lnTo>
                  <a:lnTo>
                    <a:pt x="5973" y="32"/>
                  </a:lnTo>
                  <a:lnTo>
                    <a:pt x="6025" y="24"/>
                  </a:lnTo>
                  <a:lnTo>
                    <a:pt x="6078" y="16"/>
                  </a:lnTo>
                  <a:lnTo>
                    <a:pt x="6130" y="10"/>
                  </a:lnTo>
                  <a:lnTo>
                    <a:pt x="6184" y="6"/>
                  </a:lnTo>
                  <a:lnTo>
                    <a:pt x="6238" y="3"/>
                  </a:lnTo>
                  <a:lnTo>
                    <a:pt x="6291" y="1"/>
                  </a:lnTo>
                  <a:lnTo>
                    <a:pt x="6346" y="0"/>
                  </a:lnTo>
                  <a:lnTo>
                    <a:pt x="6400" y="1"/>
                  </a:lnTo>
                  <a:lnTo>
                    <a:pt x="6455" y="3"/>
                  </a:lnTo>
                  <a:lnTo>
                    <a:pt x="6509" y="6"/>
                  </a:lnTo>
                  <a:lnTo>
                    <a:pt x="6562" y="10"/>
                  </a:lnTo>
                  <a:lnTo>
                    <a:pt x="6615" y="16"/>
                  </a:lnTo>
                  <a:lnTo>
                    <a:pt x="6668" y="24"/>
                  </a:lnTo>
                  <a:lnTo>
                    <a:pt x="6720" y="32"/>
                  </a:lnTo>
                  <a:lnTo>
                    <a:pt x="6772" y="41"/>
                  </a:lnTo>
                  <a:lnTo>
                    <a:pt x="6823" y="52"/>
                  </a:lnTo>
                  <a:lnTo>
                    <a:pt x="6874" y="65"/>
                  </a:lnTo>
                  <a:lnTo>
                    <a:pt x="6924" y="78"/>
                  </a:lnTo>
                  <a:lnTo>
                    <a:pt x="6974" y="93"/>
                  </a:lnTo>
                  <a:lnTo>
                    <a:pt x="7023" y="109"/>
                  </a:lnTo>
                  <a:lnTo>
                    <a:pt x="7073" y="127"/>
                  </a:lnTo>
                  <a:lnTo>
                    <a:pt x="7122" y="145"/>
                  </a:lnTo>
                  <a:lnTo>
                    <a:pt x="7171" y="166"/>
                  </a:lnTo>
                  <a:lnTo>
                    <a:pt x="7218" y="186"/>
                  </a:lnTo>
                  <a:lnTo>
                    <a:pt x="7265" y="209"/>
                  </a:lnTo>
                  <a:lnTo>
                    <a:pt x="7311" y="232"/>
                  </a:lnTo>
                  <a:lnTo>
                    <a:pt x="7356" y="255"/>
                  </a:lnTo>
                  <a:lnTo>
                    <a:pt x="7401" y="281"/>
                  </a:lnTo>
                  <a:lnTo>
                    <a:pt x="7444" y="307"/>
                  </a:lnTo>
                  <a:lnTo>
                    <a:pt x="7487" y="333"/>
                  </a:lnTo>
                  <a:lnTo>
                    <a:pt x="7530" y="360"/>
                  </a:lnTo>
                  <a:lnTo>
                    <a:pt x="7571" y="389"/>
                  </a:lnTo>
                  <a:lnTo>
                    <a:pt x="7612" y="419"/>
                  </a:lnTo>
                  <a:lnTo>
                    <a:pt x="7651" y="450"/>
                  </a:lnTo>
                  <a:lnTo>
                    <a:pt x="7690" y="481"/>
                  </a:lnTo>
                  <a:lnTo>
                    <a:pt x="7730" y="513"/>
                  </a:lnTo>
                  <a:lnTo>
                    <a:pt x="7767" y="546"/>
                  </a:lnTo>
                  <a:lnTo>
                    <a:pt x="7804" y="580"/>
                  </a:lnTo>
                  <a:lnTo>
                    <a:pt x="7840" y="615"/>
                  </a:lnTo>
                  <a:lnTo>
                    <a:pt x="7875" y="651"/>
                  </a:lnTo>
                  <a:lnTo>
                    <a:pt x="7909" y="688"/>
                  </a:lnTo>
                  <a:lnTo>
                    <a:pt x="7943" y="726"/>
                  </a:lnTo>
                  <a:lnTo>
                    <a:pt x="7975" y="765"/>
                  </a:lnTo>
                  <a:lnTo>
                    <a:pt x="8007" y="805"/>
                  </a:lnTo>
                  <a:lnTo>
                    <a:pt x="8037" y="844"/>
                  </a:lnTo>
                  <a:lnTo>
                    <a:pt x="8067" y="885"/>
                  </a:lnTo>
                  <a:lnTo>
                    <a:pt x="8096" y="926"/>
                  </a:lnTo>
                  <a:lnTo>
                    <a:pt x="8124" y="968"/>
                  </a:lnTo>
                  <a:lnTo>
                    <a:pt x="8150" y="1012"/>
                  </a:lnTo>
                  <a:lnTo>
                    <a:pt x="8176" y="1056"/>
                  </a:lnTo>
                  <a:lnTo>
                    <a:pt x="8201" y="1100"/>
                  </a:lnTo>
                  <a:lnTo>
                    <a:pt x="8225" y="1145"/>
                  </a:lnTo>
                  <a:lnTo>
                    <a:pt x="8248" y="1191"/>
                  </a:lnTo>
                  <a:lnTo>
                    <a:pt x="8270" y="1238"/>
                  </a:lnTo>
                  <a:lnTo>
                    <a:pt x="8292" y="1285"/>
                  </a:lnTo>
                  <a:lnTo>
                    <a:pt x="8311" y="1334"/>
                  </a:lnTo>
                  <a:lnTo>
                    <a:pt x="8330" y="1382"/>
                  </a:lnTo>
                  <a:lnTo>
                    <a:pt x="8347" y="1431"/>
                  </a:lnTo>
                  <a:lnTo>
                    <a:pt x="8364" y="1481"/>
                  </a:lnTo>
                  <a:lnTo>
                    <a:pt x="8378" y="1531"/>
                  </a:lnTo>
                  <a:lnTo>
                    <a:pt x="8393" y="1581"/>
                  </a:lnTo>
                  <a:lnTo>
                    <a:pt x="8405" y="1631"/>
                  </a:lnTo>
                  <a:lnTo>
                    <a:pt x="8415" y="1682"/>
                  </a:lnTo>
                  <a:lnTo>
                    <a:pt x="8426" y="1734"/>
                  </a:lnTo>
                  <a:lnTo>
                    <a:pt x="8434" y="1786"/>
                  </a:lnTo>
                  <a:lnTo>
                    <a:pt x="8441" y="1838"/>
                  </a:lnTo>
                  <a:lnTo>
                    <a:pt x="8447" y="1890"/>
                  </a:lnTo>
                  <a:lnTo>
                    <a:pt x="8451" y="1944"/>
                  </a:lnTo>
                  <a:lnTo>
                    <a:pt x="8456" y="1997"/>
                  </a:lnTo>
                  <a:lnTo>
                    <a:pt x="8458" y="2052"/>
                  </a:lnTo>
                  <a:lnTo>
                    <a:pt x="8458" y="2105"/>
                  </a:lnTo>
                  <a:lnTo>
                    <a:pt x="8458" y="2160"/>
                  </a:lnTo>
                  <a:lnTo>
                    <a:pt x="8456" y="2214"/>
                  </a:lnTo>
                  <a:lnTo>
                    <a:pt x="8451" y="2268"/>
                  </a:lnTo>
                  <a:lnTo>
                    <a:pt x="8447" y="2321"/>
                  </a:lnTo>
                  <a:lnTo>
                    <a:pt x="8441" y="2374"/>
                  </a:lnTo>
                  <a:lnTo>
                    <a:pt x="8434" y="2426"/>
                  </a:lnTo>
                  <a:lnTo>
                    <a:pt x="8426" y="2478"/>
                  </a:lnTo>
                  <a:lnTo>
                    <a:pt x="8415" y="2530"/>
                  </a:lnTo>
                  <a:lnTo>
                    <a:pt x="8405" y="2581"/>
                  </a:lnTo>
                  <a:lnTo>
                    <a:pt x="8393" y="2632"/>
                  </a:lnTo>
                  <a:lnTo>
                    <a:pt x="8378" y="2683"/>
                  </a:lnTo>
                  <a:lnTo>
                    <a:pt x="8364" y="2732"/>
                  </a:lnTo>
                  <a:lnTo>
                    <a:pt x="8347" y="2782"/>
                  </a:lnTo>
                  <a:lnTo>
                    <a:pt x="8330" y="2831"/>
                  </a:lnTo>
                  <a:lnTo>
                    <a:pt x="8311" y="2880"/>
                  </a:lnTo>
                  <a:lnTo>
                    <a:pt x="8292" y="2929"/>
                  </a:lnTo>
                  <a:lnTo>
                    <a:pt x="8270" y="2976"/>
                  </a:lnTo>
                  <a:lnTo>
                    <a:pt x="8248" y="3022"/>
                  </a:lnTo>
                  <a:lnTo>
                    <a:pt x="8225" y="3068"/>
                  </a:lnTo>
                  <a:lnTo>
                    <a:pt x="8201" y="3114"/>
                  </a:lnTo>
                  <a:lnTo>
                    <a:pt x="8176" y="3158"/>
                  </a:lnTo>
                  <a:lnTo>
                    <a:pt x="8150" y="3201"/>
                  </a:lnTo>
                  <a:lnTo>
                    <a:pt x="8124" y="3244"/>
                  </a:lnTo>
                  <a:lnTo>
                    <a:pt x="8096" y="3287"/>
                  </a:lnTo>
                  <a:lnTo>
                    <a:pt x="8067" y="3328"/>
                  </a:lnTo>
                  <a:lnTo>
                    <a:pt x="8037" y="3369"/>
                  </a:lnTo>
                  <a:lnTo>
                    <a:pt x="8007" y="3409"/>
                  </a:lnTo>
                  <a:lnTo>
                    <a:pt x="7975" y="3448"/>
                  </a:lnTo>
                  <a:lnTo>
                    <a:pt x="7943" y="3486"/>
                  </a:lnTo>
                  <a:lnTo>
                    <a:pt x="7909" y="3523"/>
                  </a:lnTo>
                  <a:lnTo>
                    <a:pt x="7875" y="3560"/>
                  </a:lnTo>
                  <a:lnTo>
                    <a:pt x="7840" y="3596"/>
                  </a:lnTo>
                  <a:lnTo>
                    <a:pt x="7804" y="3631"/>
                  </a:lnTo>
                  <a:lnTo>
                    <a:pt x="7767" y="3666"/>
                  </a:lnTo>
                  <a:lnTo>
                    <a:pt x="7730" y="3699"/>
                  </a:lnTo>
                  <a:lnTo>
                    <a:pt x="7690" y="3732"/>
                  </a:lnTo>
                  <a:lnTo>
                    <a:pt x="7651" y="3763"/>
                  </a:lnTo>
                  <a:lnTo>
                    <a:pt x="7612" y="3794"/>
                  </a:lnTo>
                  <a:lnTo>
                    <a:pt x="7571" y="3824"/>
                  </a:lnTo>
                  <a:lnTo>
                    <a:pt x="7530" y="3852"/>
                  </a:lnTo>
                  <a:lnTo>
                    <a:pt x="7487" y="3879"/>
                  </a:lnTo>
                  <a:lnTo>
                    <a:pt x="7444" y="3906"/>
                  </a:lnTo>
                  <a:lnTo>
                    <a:pt x="7401" y="3933"/>
                  </a:lnTo>
                  <a:lnTo>
                    <a:pt x="7356" y="3958"/>
                  </a:lnTo>
                  <a:lnTo>
                    <a:pt x="7311" y="3981"/>
                  </a:lnTo>
                  <a:lnTo>
                    <a:pt x="7265" y="4004"/>
                  </a:lnTo>
                  <a:lnTo>
                    <a:pt x="7218" y="4026"/>
                  </a:lnTo>
                  <a:lnTo>
                    <a:pt x="7171" y="4047"/>
                  </a:lnTo>
                  <a:lnTo>
                    <a:pt x="7122" y="4068"/>
                  </a:lnTo>
                  <a:lnTo>
                    <a:pt x="7073" y="4086"/>
                  </a:lnTo>
                  <a:lnTo>
                    <a:pt x="7023" y="4104"/>
                  </a:lnTo>
                  <a:lnTo>
                    <a:pt x="6974" y="4119"/>
                  </a:lnTo>
                  <a:lnTo>
                    <a:pt x="6924" y="4135"/>
                  </a:lnTo>
                  <a:lnTo>
                    <a:pt x="6874" y="4148"/>
                  </a:lnTo>
                  <a:lnTo>
                    <a:pt x="6823" y="4160"/>
                  </a:lnTo>
                  <a:lnTo>
                    <a:pt x="6772" y="4172"/>
                  </a:lnTo>
                  <a:lnTo>
                    <a:pt x="6720" y="4181"/>
                  </a:lnTo>
                  <a:lnTo>
                    <a:pt x="6668" y="4190"/>
                  </a:lnTo>
                  <a:lnTo>
                    <a:pt x="6615" y="4197"/>
                  </a:lnTo>
                  <a:lnTo>
                    <a:pt x="6562" y="4202"/>
                  </a:lnTo>
                  <a:lnTo>
                    <a:pt x="6509" y="4208"/>
                  </a:lnTo>
                  <a:lnTo>
                    <a:pt x="6455" y="4211"/>
                  </a:lnTo>
                  <a:lnTo>
                    <a:pt x="6400" y="4213"/>
                  </a:lnTo>
                  <a:lnTo>
                    <a:pt x="6346" y="4213"/>
                  </a:lnTo>
                  <a:lnTo>
                    <a:pt x="6291" y="4213"/>
                  </a:lnTo>
                  <a:lnTo>
                    <a:pt x="6238" y="4211"/>
                  </a:lnTo>
                  <a:lnTo>
                    <a:pt x="6184" y="4208"/>
                  </a:lnTo>
                  <a:lnTo>
                    <a:pt x="6130" y="4202"/>
                  </a:lnTo>
                  <a:lnTo>
                    <a:pt x="6078" y="4197"/>
                  </a:lnTo>
                  <a:lnTo>
                    <a:pt x="6025" y="4190"/>
                  </a:lnTo>
                  <a:lnTo>
                    <a:pt x="5973" y="4181"/>
                  </a:lnTo>
                  <a:lnTo>
                    <a:pt x="5921" y="4172"/>
                  </a:lnTo>
                  <a:lnTo>
                    <a:pt x="5869" y="4160"/>
                  </a:lnTo>
                  <a:lnTo>
                    <a:pt x="5819" y="4148"/>
                  </a:lnTo>
                  <a:lnTo>
                    <a:pt x="5768" y="4135"/>
                  </a:lnTo>
                  <a:lnTo>
                    <a:pt x="5718" y="4119"/>
                  </a:lnTo>
                  <a:lnTo>
                    <a:pt x="5668" y="4104"/>
                  </a:lnTo>
                  <a:lnTo>
                    <a:pt x="5619" y="4086"/>
                  </a:lnTo>
                  <a:lnTo>
                    <a:pt x="5570" y="4068"/>
                  </a:lnTo>
                  <a:lnTo>
                    <a:pt x="5522" y="4047"/>
                  </a:lnTo>
                  <a:lnTo>
                    <a:pt x="5473" y="4026"/>
                  </a:lnTo>
                  <a:lnTo>
                    <a:pt x="5426" y="4004"/>
                  </a:lnTo>
                  <a:lnTo>
                    <a:pt x="5380" y="3981"/>
                  </a:lnTo>
                  <a:lnTo>
                    <a:pt x="5334" y="3958"/>
                  </a:lnTo>
                  <a:lnTo>
                    <a:pt x="5289" y="3933"/>
                  </a:lnTo>
                  <a:lnTo>
                    <a:pt x="5245" y="3906"/>
                  </a:lnTo>
                  <a:lnTo>
                    <a:pt x="5201" y="3879"/>
                  </a:lnTo>
                  <a:lnTo>
                    <a:pt x="5159" y="3852"/>
                  </a:lnTo>
                  <a:lnTo>
                    <a:pt x="5117" y="3824"/>
                  </a:lnTo>
                  <a:lnTo>
                    <a:pt x="5076" y="3794"/>
                  </a:lnTo>
                  <a:lnTo>
                    <a:pt x="5035" y="3763"/>
                  </a:lnTo>
                  <a:lnTo>
                    <a:pt x="4996" y="3732"/>
                  </a:lnTo>
                  <a:lnTo>
                    <a:pt x="4957" y="3699"/>
                  </a:lnTo>
                  <a:lnTo>
                    <a:pt x="4919" y="3666"/>
                  </a:lnTo>
                  <a:lnTo>
                    <a:pt x="4882" y="3631"/>
                  </a:lnTo>
                  <a:lnTo>
                    <a:pt x="4845" y="3596"/>
                  </a:lnTo>
                  <a:lnTo>
                    <a:pt x="4809" y="3560"/>
                  </a:lnTo>
                  <a:lnTo>
                    <a:pt x="4775" y="3523"/>
                  </a:lnTo>
                  <a:lnTo>
                    <a:pt x="4741" y="3486"/>
                  </a:lnTo>
                  <a:lnTo>
                    <a:pt x="4709" y="3448"/>
                  </a:lnTo>
                  <a:lnTo>
                    <a:pt x="4677" y="3409"/>
                  </a:lnTo>
                  <a:lnTo>
                    <a:pt x="4646" y="3369"/>
                  </a:lnTo>
                  <a:lnTo>
                    <a:pt x="4617" y="3328"/>
                  </a:lnTo>
                  <a:lnTo>
                    <a:pt x="4588" y="3287"/>
                  </a:lnTo>
                  <a:lnTo>
                    <a:pt x="4560" y="3244"/>
                  </a:lnTo>
                  <a:lnTo>
                    <a:pt x="4533" y="3201"/>
                  </a:lnTo>
                  <a:lnTo>
                    <a:pt x="4507" y="3158"/>
                  </a:lnTo>
                  <a:lnTo>
                    <a:pt x="4482" y="3114"/>
                  </a:lnTo>
                  <a:lnTo>
                    <a:pt x="4458" y="3068"/>
                  </a:lnTo>
                  <a:lnTo>
                    <a:pt x="4435" y="3022"/>
                  </a:lnTo>
                  <a:lnTo>
                    <a:pt x="4412" y="2976"/>
                  </a:lnTo>
                  <a:lnTo>
                    <a:pt x="4392" y="2929"/>
                  </a:lnTo>
                  <a:lnTo>
                    <a:pt x="4371" y="2880"/>
                  </a:lnTo>
                  <a:lnTo>
                    <a:pt x="4353" y="2831"/>
                  </a:lnTo>
                  <a:lnTo>
                    <a:pt x="4335" y="2782"/>
                  </a:lnTo>
                  <a:lnTo>
                    <a:pt x="4320" y="2732"/>
                  </a:lnTo>
                  <a:lnTo>
                    <a:pt x="4304" y="2683"/>
                  </a:lnTo>
                  <a:lnTo>
                    <a:pt x="4291" y="2632"/>
                  </a:lnTo>
                  <a:lnTo>
                    <a:pt x="4278" y="2581"/>
                  </a:lnTo>
                  <a:lnTo>
                    <a:pt x="4267" y="2530"/>
                  </a:lnTo>
                  <a:lnTo>
                    <a:pt x="4258" y="2478"/>
                  </a:lnTo>
                  <a:lnTo>
                    <a:pt x="4248" y="2426"/>
                  </a:lnTo>
                  <a:lnTo>
                    <a:pt x="4241" y="2374"/>
                  </a:lnTo>
                  <a:lnTo>
                    <a:pt x="4236" y="2321"/>
                  </a:lnTo>
                  <a:lnTo>
                    <a:pt x="4231" y="2268"/>
                  </a:lnTo>
                  <a:lnTo>
                    <a:pt x="4228" y="2214"/>
                  </a:lnTo>
                  <a:lnTo>
                    <a:pt x="4226" y="2160"/>
                  </a:lnTo>
                  <a:lnTo>
                    <a:pt x="4226" y="2105"/>
                  </a:lnTo>
                  <a:close/>
                  <a:moveTo>
                    <a:pt x="2110" y="16464"/>
                  </a:moveTo>
                  <a:lnTo>
                    <a:pt x="2055" y="16463"/>
                  </a:lnTo>
                  <a:lnTo>
                    <a:pt x="2001" y="16462"/>
                  </a:lnTo>
                  <a:lnTo>
                    <a:pt x="1948" y="16459"/>
                  </a:lnTo>
                  <a:lnTo>
                    <a:pt x="1894" y="16454"/>
                  </a:lnTo>
                  <a:lnTo>
                    <a:pt x="1842" y="16449"/>
                  </a:lnTo>
                  <a:lnTo>
                    <a:pt x="1789" y="16441"/>
                  </a:lnTo>
                  <a:lnTo>
                    <a:pt x="1736" y="16433"/>
                  </a:lnTo>
                  <a:lnTo>
                    <a:pt x="1686" y="16423"/>
                  </a:lnTo>
                  <a:lnTo>
                    <a:pt x="1634" y="16413"/>
                  </a:lnTo>
                  <a:lnTo>
                    <a:pt x="1584" y="16400"/>
                  </a:lnTo>
                  <a:lnTo>
                    <a:pt x="1533" y="16387"/>
                  </a:lnTo>
                  <a:lnTo>
                    <a:pt x="1483" y="16371"/>
                  </a:lnTo>
                  <a:lnTo>
                    <a:pt x="1433" y="16355"/>
                  </a:lnTo>
                  <a:lnTo>
                    <a:pt x="1384" y="16337"/>
                  </a:lnTo>
                  <a:lnTo>
                    <a:pt x="1335" y="16319"/>
                  </a:lnTo>
                  <a:lnTo>
                    <a:pt x="1287" y="16298"/>
                  </a:lnTo>
                  <a:lnTo>
                    <a:pt x="1239" y="16278"/>
                  </a:lnTo>
                  <a:lnTo>
                    <a:pt x="1192" y="16256"/>
                  </a:lnTo>
                  <a:lnTo>
                    <a:pt x="1147" y="16232"/>
                  </a:lnTo>
                  <a:lnTo>
                    <a:pt x="1101" y="16209"/>
                  </a:lnTo>
                  <a:lnTo>
                    <a:pt x="1056" y="16184"/>
                  </a:lnTo>
                  <a:lnTo>
                    <a:pt x="1013" y="16158"/>
                  </a:lnTo>
                  <a:lnTo>
                    <a:pt x="969" y="16132"/>
                  </a:lnTo>
                  <a:lnTo>
                    <a:pt x="927" y="16104"/>
                  </a:lnTo>
                  <a:lnTo>
                    <a:pt x="886" y="16075"/>
                  </a:lnTo>
                  <a:lnTo>
                    <a:pt x="845" y="16046"/>
                  </a:lnTo>
                  <a:lnTo>
                    <a:pt x="805" y="16015"/>
                  </a:lnTo>
                  <a:lnTo>
                    <a:pt x="766" y="15983"/>
                  </a:lnTo>
                  <a:lnTo>
                    <a:pt x="727" y="15952"/>
                  </a:lnTo>
                  <a:lnTo>
                    <a:pt x="690" y="15919"/>
                  </a:lnTo>
                  <a:lnTo>
                    <a:pt x="653" y="15884"/>
                  </a:lnTo>
                  <a:lnTo>
                    <a:pt x="617" y="15849"/>
                  </a:lnTo>
                  <a:lnTo>
                    <a:pt x="582" y="15813"/>
                  </a:lnTo>
                  <a:lnTo>
                    <a:pt x="547" y="15776"/>
                  </a:lnTo>
                  <a:lnTo>
                    <a:pt x="514" y="15739"/>
                  </a:lnTo>
                  <a:lnTo>
                    <a:pt x="482" y="15699"/>
                  </a:lnTo>
                  <a:lnTo>
                    <a:pt x="450" y="15660"/>
                  </a:lnTo>
                  <a:lnTo>
                    <a:pt x="419" y="15621"/>
                  </a:lnTo>
                  <a:lnTo>
                    <a:pt x="390" y="15580"/>
                  </a:lnTo>
                  <a:lnTo>
                    <a:pt x="361" y="15539"/>
                  </a:lnTo>
                  <a:lnTo>
                    <a:pt x="333" y="15497"/>
                  </a:lnTo>
                  <a:lnTo>
                    <a:pt x="306" y="15454"/>
                  </a:lnTo>
                  <a:lnTo>
                    <a:pt x="280" y="15410"/>
                  </a:lnTo>
                  <a:lnTo>
                    <a:pt x="256" y="15365"/>
                  </a:lnTo>
                  <a:lnTo>
                    <a:pt x="232" y="15320"/>
                  </a:lnTo>
                  <a:lnTo>
                    <a:pt x="208" y="15274"/>
                  </a:lnTo>
                  <a:lnTo>
                    <a:pt x="187" y="15227"/>
                  </a:lnTo>
                  <a:lnTo>
                    <a:pt x="166" y="15179"/>
                  </a:lnTo>
                  <a:lnTo>
                    <a:pt x="145" y="15131"/>
                  </a:lnTo>
                  <a:lnTo>
                    <a:pt x="127" y="15082"/>
                  </a:lnTo>
                  <a:lnTo>
                    <a:pt x="109" y="15034"/>
                  </a:lnTo>
                  <a:lnTo>
                    <a:pt x="93" y="14984"/>
                  </a:lnTo>
                  <a:lnTo>
                    <a:pt x="77" y="14934"/>
                  </a:lnTo>
                  <a:lnTo>
                    <a:pt x="64" y="14883"/>
                  </a:lnTo>
                  <a:lnTo>
                    <a:pt x="52" y="14833"/>
                  </a:lnTo>
                  <a:lnTo>
                    <a:pt x="41" y="14782"/>
                  </a:lnTo>
                  <a:lnTo>
                    <a:pt x="31" y="14730"/>
                  </a:lnTo>
                  <a:lnTo>
                    <a:pt x="23" y="14679"/>
                  </a:lnTo>
                  <a:lnTo>
                    <a:pt x="15" y="14626"/>
                  </a:lnTo>
                  <a:lnTo>
                    <a:pt x="10" y="14574"/>
                  </a:lnTo>
                  <a:lnTo>
                    <a:pt x="5" y="14520"/>
                  </a:lnTo>
                  <a:lnTo>
                    <a:pt x="2" y="14467"/>
                  </a:lnTo>
                  <a:lnTo>
                    <a:pt x="1" y="14413"/>
                  </a:lnTo>
                  <a:lnTo>
                    <a:pt x="0" y="14359"/>
                  </a:lnTo>
                  <a:lnTo>
                    <a:pt x="0" y="13516"/>
                  </a:lnTo>
                  <a:lnTo>
                    <a:pt x="9729" y="13516"/>
                  </a:lnTo>
                  <a:lnTo>
                    <a:pt x="9729" y="12247"/>
                  </a:lnTo>
                  <a:lnTo>
                    <a:pt x="0" y="12247"/>
                  </a:lnTo>
                  <a:lnTo>
                    <a:pt x="0" y="7598"/>
                  </a:lnTo>
                  <a:lnTo>
                    <a:pt x="1" y="7544"/>
                  </a:lnTo>
                  <a:lnTo>
                    <a:pt x="2" y="7489"/>
                  </a:lnTo>
                  <a:lnTo>
                    <a:pt x="5" y="7436"/>
                  </a:lnTo>
                  <a:lnTo>
                    <a:pt x="10" y="7383"/>
                  </a:lnTo>
                  <a:lnTo>
                    <a:pt x="15" y="7330"/>
                  </a:lnTo>
                  <a:lnTo>
                    <a:pt x="23" y="7277"/>
                  </a:lnTo>
                  <a:lnTo>
                    <a:pt x="31" y="7226"/>
                  </a:lnTo>
                  <a:lnTo>
                    <a:pt x="41" y="7174"/>
                  </a:lnTo>
                  <a:lnTo>
                    <a:pt x="52" y="7123"/>
                  </a:lnTo>
                  <a:lnTo>
                    <a:pt x="64" y="7072"/>
                  </a:lnTo>
                  <a:lnTo>
                    <a:pt x="77" y="7022"/>
                  </a:lnTo>
                  <a:lnTo>
                    <a:pt x="93" y="6971"/>
                  </a:lnTo>
                  <a:lnTo>
                    <a:pt x="109" y="6923"/>
                  </a:lnTo>
                  <a:lnTo>
                    <a:pt x="127" y="6874"/>
                  </a:lnTo>
                  <a:lnTo>
                    <a:pt x="145" y="6825"/>
                  </a:lnTo>
                  <a:lnTo>
                    <a:pt x="166" y="6777"/>
                  </a:lnTo>
                  <a:lnTo>
                    <a:pt x="187" y="6730"/>
                  </a:lnTo>
                  <a:lnTo>
                    <a:pt x="208" y="6682"/>
                  </a:lnTo>
                  <a:lnTo>
                    <a:pt x="232" y="6637"/>
                  </a:lnTo>
                  <a:lnTo>
                    <a:pt x="256" y="6591"/>
                  </a:lnTo>
                  <a:lnTo>
                    <a:pt x="280" y="6546"/>
                  </a:lnTo>
                  <a:lnTo>
                    <a:pt x="306" y="6503"/>
                  </a:lnTo>
                  <a:lnTo>
                    <a:pt x="333" y="6460"/>
                  </a:lnTo>
                  <a:lnTo>
                    <a:pt x="361" y="6418"/>
                  </a:lnTo>
                  <a:lnTo>
                    <a:pt x="390" y="6377"/>
                  </a:lnTo>
                  <a:lnTo>
                    <a:pt x="419" y="6336"/>
                  </a:lnTo>
                  <a:lnTo>
                    <a:pt x="450" y="6295"/>
                  </a:lnTo>
                  <a:lnTo>
                    <a:pt x="482" y="6256"/>
                  </a:lnTo>
                  <a:lnTo>
                    <a:pt x="514" y="6218"/>
                  </a:lnTo>
                  <a:lnTo>
                    <a:pt x="547" y="6180"/>
                  </a:lnTo>
                  <a:lnTo>
                    <a:pt x="582" y="6144"/>
                  </a:lnTo>
                  <a:lnTo>
                    <a:pt x="617" y="6107"/>
                  </a:lnTo>
                  <a:lnTo>
                    <a:pt x="653" y="6072"/>
                  </a:lnTo>
                  <a:lnTo>
                    <a:pt x="690" y="6038"/>
                  </a:lnTo>
                  <a:lnTo>
                    <a:pt x="727" y="6005"/>
                  </a:lnTo>
                  <a:lnTo>
                    <a:pt x="766" y="5972"/>
                  </a:lnTo>
                  <a:lnTo>
                    <a:pt x="805" y="5941"/>
                  </a:lnTo>
                  <a:lnTo>
                    <a:pt x="845" y="5911"/>
                  </a:lnTo>
                  <a:lnTo>
                    <a:pt x="886" y="5882"/>
                  </a:lnTo>
                  <a:lnTo>
                    <a:pt x="927" y="5853"/>
                  </a:lnTo>
                  <a:lnTo>
                    <a:pt x="969" y="5825"/>
                  </a:lnTo>
                  <a:lnTo>
                    <a:pt x="1013" y="5798"/>
                  </a:lnTo>
                  <a:lnTo>
                    <a:pt x="1056" y="5773"/>
                  </a:lnTo>
                  <a:lnTo>
                    <a:pt x="1101" y="5748"/>
                  </a:lnTo>
                  <a:lnTo>
                    <a:pt x="1147" y="5724"/>
                  </a:lnTo>
                  <a:lnTo>
                    <a:pt x="1192" y="5701"/>
                  </a:lnTo>
                  <a:lnTo>
                    <a:pt x="1239" y="5679"/>
                  </a:lnTo>
                  <a:lnTo>
                    <a:pt x="1287" y="5657"/>
                  </a:lnTo>
                  <a:lnTo>
                    <a:pt x="1335" y="5638"/>
                  </a:lnTo>
                  <a:lnTo>
                    <a:pt x="1384" y="5619"/>
                  </a:lnTo>
                  <a:lnTo>
                    <a:pt x="1433" y="5602"/>
                  </a:lnTo>
                  <a:lnTo>
                    <a:pt x="1483" y="5585"/>
                  </a:lnTo>
                  <a:lnTo>
                    <a:pt x="1533" y="5571"/>
                  </a:lnTo>
                  <a:lnTo>
                    <a:pt x="1584" y="5557"/>
                  </a:lnTo>
                  <a:lnTo>
                    <a:pt x="1634" y="5544"/>
                  </a:lnTo>
                  <a:lnTo>
                    <a:pt x="1686" y="5534"/>
                  </a:lnTo>
                  <a:lnTo>
                    <a:pt x="1736" y="5524"/>
                  </a:lnTo>
                  <a:lnTo>
                    <a:pt x="1789" y="5515"/>
                  </a:lnTo>
                  <a:lnTo>
                    <a:pt x="1842" y="5508"/>
                  </a:lnTo>
                  <a:lnTo>
                    <a:pt x="1894" y="5503"/>
                  </a:lnTo>
                  <a:lnTo>
                    <a:pt x="1948" y="5498"/>
                  </a:lnTo>
                  <a:lnTo>
                    <a:pt x="2001" y="5495"/>
                  </a:lnTo>
                  <a:lnTo>
                    <a:pt x="2055" y="5493"/>
                  </a:lnTo>
                  <a:lnTo>
                    <a:pt x="2110" y="5493"/>
                  </a:lnTo>
                  <a:lnTo>
                    <a:pt x="10590" y="5493"/>
                  </a:lnTo>
                  <a:lnTo>
                    <a:pt x="10644" y="5493"/>
                  </a:lnTo>
                  <a:lnTo>
                    <a:pt x="10698" y="5495"/>
                  </a:lnTo>
                  <a:lnTo>
                    <a:pt x="10752" y="5498"/>
                  </a:lnTo>
                  <a:lnTo>
                    <a:pt x="10806" y="5503"/>
                  </a:lnTo>
                  <a:lnTo>
                    <a:pt x="10858" y="5508"/>
                  </a:lnTo>
                  <a:lnTo>
                    <a:pt x="10911" y="5515"/>
                  </a:lnTo>
                  <a:lnTo>
                    <a:pt x="10962" y="5524"/>
                  </a:lnTo>
                  <a:lnTo>
                    <a:pt x="11015" y="5534"/>
                  </a:lnTo>
                  <a:lnTo>
                    <a:pt x="11065" y="5544"/>
                  </a:lnTo>
                  <a:lnTo>
                    <a:pt x="11117" y="5557"/>
                  </a:lnTo>
                  <a:lnTo>
                    <a:pt x="11168" y="5571"/>
                  </a:lnTo>
                  <a:lnTo>
                    <a:pt x="11218" y="5585"/>
                  </a:lnTo>
                  <a:lnTo>
                    <a:pt x="11268" y="5602"/>
                  </a:lnTo>
                  <a:lnTo>
                    <a:pt x="11316" y="5619"/>
                  </a:lnTo>
                  <a:lnTo>
                    <a:pt x="11366" y="5638"/>
                  </a:lnTo>
                  <a:lnTo>
                    <a:pt x="11414" y="5657"/>
                  </a:lnTo>
                  <a:lnTo>
                    <a:pt x="11462" y="5679"/>
                  </a:lnTo>
                  <a:lnTo>
                    <a:pt x="11509" y="5701"/>
                  </a:lnTo>
                  <a:lnTo>
                    <a:pt x="11556" y="5724"/>
                  </a:lnTo>
                  <a:lnTo>
                    <a:pt x="11602" y="5748"/>
                  </a:lnTo>
                  <a:lnTo>
                    <a:pt x="11646" y="5773"/>
                  </a:lnTo>
                  <a:lnTo>
                    <a:pt x="11690" y="5798"/>
                  </a:lnTo>
                  <a:lnTo>
                    <a:pt x="11734" y="5825"/>
                  </a:lnTo>
                  <a:lnTo>
                    <a:pt x="11776" y="5853"/>
                  </a:lnTo>
                  <a:lnTo>
                    <a:pt x="11818" y="5882"/>
                  </a:lnTo>
                  <a:lnTo>
                    <a:pt x="11858" y="5911"/>
                  </a:lnTo>
                  <a:lnTo>
                    <a:pt x="11899" y="5941"/>
                  </a:lnTo>
                  <a:lnTo>
                    <a:pt x="11938" y="5972"/>
                  </a:lnTo>
                  <a:lnTo>
                    <a:pt x="11976" y="6005"/>
                  </a:lnTo>
                  <a:lnTo>
                    <a:pt x="12014" y="6038"/>
                  </a:lnTo>
                  <a:lnTo>
                    <a:pt x="12051" y="6072"/>
                  </a:lnTo>
                  <a:lnTo>
                    <a:pt x="12087" y="6107"/>
                  </a:lnTo>
                  <a:lnTo>
                    <a:pt x="12122" y="6144"/>
                  </a:lnTo>
                  <a:lnTo>
                    <a:pt x="12156" y="6180"/>
                  </a:lnTo>
                  <a:lnTo>
                    <a:pt x="12190" y="6218"/>
                  </a:lnTo>
                  <a:lnTo>
                    <a:pt x="12222" y="6256"/>
                  </a:lnTo>
                  <a:lnTo>
                    <a:pt x="12254" y="6295"/>
                  </a:lnTo>
                  <a:lnTo>
                    <a:pt x="12284" y="6336"/>
                  </a:lnTo>
                  <a:lnTo>
                    <a:pt x="12314" y="6377"/>
                  </a:lnTo>
                  <a:lnTo>
                    <a:pt x="12343" y="6418"/>
                  </a:lnTo>
                  <a:lnTo>
                    <a:pt x="12371" y="6460"/>
                  </a:lnTo>
                  <a:lnTo>
                    <a:pt x="12398" y="6503"/>
                  </a:lnTo>
                  <a:lnTo>
                    <a:pt x="12423" y="6546"/>
                  </a:lnTo>
                  <a:lnTo>
                    <a:pt x="12448" y="6591"/>
                  </a:lnTo>
                  <a:lnTo>
                    <a:pt x="12472" y="6637"/>
                  </a:lnTo>
                  <a:lnTo>
                    <a:pt x="12496" y="6682"/>
                  </a:lnTo>
                  <a:lnTo>
                    <a:pt x="12517" y="6730"/>
                  </a:lnTo>
                  <a:lnTo>
                    <a:pt x="12539" y="6777"/>
                  </a:lnTo>
                  <a:lnTo>
                    <a:pt x="12560" y="6825"/>
                  </a:lnTo>
                  <a:lnTo>
                    <a:pt x="12578" y="6874"/>
                  </a:lnTo>
                  <a:lnTo>
                    <a:pt x="12596" y="6923"/>
                  </a:lnTo>
                  <a:lnTo>
                    <a:pt x="12612" y="6971"/>
                  </a:lnTo>
                  <a:lnTo>
                    <a:pt x="12627" y="7022"/>
                  </a:lnTo>
                  <a:lnTo>
                    <a:pt x="12640" y="7072"/>
                  </a:lnTo>
                  <a:lnTo>
                    <a:pt x="12652" y="7123"/>
                  </a:lnTo>
                  <a:lnTo>
                    <a:pt x="12664" y="7174"/>
                  </a:lnTo>
                  <a:lnTo>
                    <a:pt x="12673" y="7226"/>
                  </a:lnTo>
                  <a:lnTo>
                    <a:pt x="12681" y="7277"/>
                  </a:lnTo>
                  <a:lnTo>
                    <a:pt x="12689" y="7330"/>
                  </a:lnTo>
                  <a:lnTo>
                    <a:pt x="12695" y="7383"/>
                  </a:lnTo>
                  <a:lnTo>
                    <a:pt x="12699" y="7436"/>
                  </a:lnTo>
                  <a:lnTo>
                    <a:pt x="12702" y="7489"/>
                  </a:lnTo>
                  <a:lnTo>
                    <a:pt x="12704" y="7544"/>
                  </a:lnTo>
                  <a:lnTo>
                    <a:pt x="12705" y="7598"/>
                  </a:lnTo>
                  <a:lnTo>
                    <a:pt x="12705" y="8441"/>
                  </a:lnTo>
                  <a:lnTo>
                    <a:pt x="2954" y="8441"/>
                  </a:lnTo>
                  <a:lnTo>
                    <a:pt x="2954" y="9703"/>
                  </a:lnTo>
                  <a:lnTo>
                    <a:pt x="12705" y="9703"/>
                  </a:lnTo>
                  <a:lnTo>
                    <a:pt x="12705" y="14359"/>
                  </a:lnTo>
                  <a:lnTo>
                    <a:pt x="12704" y="14413"/>
                  </a:lnTo>
                  <a:lnTo>
                    <a:pt x="12702" y="14467"/>
                  </a:lnTo>
                  <a:lnTo>
                    <a:pt x="12699" y="14520"/>
                  </a:lnTo>
                  <a:lnTo>
                    <a:pt x="12695" y="14574"/>
                  </a:lnTo>
                  <a:lnTo>
                    <a:pt x="12689" y="14626"/>
                  </a:lnTo>
                  <a:lnTo>
                    <a:pt x="12681" y="14679"/>
                  </a:lnTo>
                  <a:lnTo>
                    <a:pt x="12673" y="14730"/>
                  </a:lnTo>
                  <a:lnTo>
                    <a:pt x="12664" y="14782"/>
                  </a:lnTo>
                  <a:lnTo>
                    <a:pt x="12652" y="14833"/>
                  </a:lnTo>
                  <a:lnTo>
                    <a:pt x="12640" y="14883"/>
                  </a:lnTo>
                  <a:lnTo>
                    <a:pt x="12627" y="14934"/>
                  </a:lnTo>
                  <a:lnTo>
                    <a:pt x="12612" y="14984"/>
                  </a:lnTo>
                  <a:lnTo>
                    <a:pt x="12596" y="15034"/>
                  </a:lnTo>
                  <a:lnTo>
                    <a:pt x="12578" y="15082"/>
                  </a:lnTo>
                  <a:lnTo>
                    <a:pt x="12560" y="15131"/>
                  </a:lnTo>
                  <a:lnTo>
                    <a:pt x="12539" y="15179"/>
                  </a:lnTo>
                  <a:lnTo>
                    <a:pt x="12517" y="15227"/>
                  </a:lnTo>
                  <a:lnTo>
                    <a:pt x="12496" y="15274"/>
                  </a:lnTo>
                  <a:lnTo>
                    <a:pt x="12472" y="15320"/>
                  </a:lnTo>
                  <a:lnTo>
                    <a:pt x="12448" y="15365"/>
                  </a:lnTo>
                  <a:lnTo>
                    <a:pt x="12423" y="15410"/>
                  </a:lnTo>
                  <a:lnTo>
                    <a:pt x="12398" y="15454"/>
                  </a:lnTo>
                  <a:lnTo>
                    <a:pt x="12371" y="15497"/>
                  </a:lnTo>
                  <a:lnTo>
                    <a:pt x="12343" y="15539"/>
                  </a:lnTo>
                  <a:lnTo>
                    <a:pt x="12314" y="15580"/>
                  </a:lnTo>
                  <a:lnTo>
                    <a:pt x="12284" y="15621"/>
                  </a:lnTo>
                  <a:lnTo>
                    <a:pt x="12254" y="15660"/>
                  </a:lnTo>
                  <a:lnTo>
                    <a:pt x="12222" y="15699"/>
                  </a:lnTo>
                  <a:lnTo>
                    <a:pt x="12190" y="15739"/>
                  </a:lnTo>
                  <a:lnTo>
                    <a:pt x="12156" y="15776"/>
                  </a:lnTo>
                  <a:lnTo>
                    <a:pt x="12122" y="15813"/>
                  </a:lnTo>
                  <a:lnTo>
                    <a:pt x="12087" y="15849"/>
                  </a:lnTo>
                  <a:lnTo>
                    <a:pt x="12051" y="15884"/>
                  </a:lnTo>
                  <a:lnTo>
                    <a:pt x="12014" y="15919"/>
                  </a:lnTo>
                  <a:lnTo>
                    <a:pt x="11976" y="15952"/>
                  </a:lnTo>
                  <a:lnTo>
                    <a:pt x="11938" y="15983"/>
                  </a:lnTo>
                  <a:lnTo>
                    <a:pt x="11899" y="16015"/>
                  </a:lnTo>
                  <a:lnTo>
                    <a:pt x="11858" y="16046"/>
                  </a:lnTo>
                  <a:lnTo>
                    <a:pt x="11818" y="16075"/>
                  </a:lnTo>
                  <a:lnTo>
                    <a:pt x="11776" y="16104"/>
                  </a:lnTo>
                  <a:lnTo>
                    <a:pt x="11734" y="16132"/>
                  </a:lnTo>
                  <a:lnTo>
                    <a:pt x="11690" y="16158"/>
                  </a:lnTo>
                  <a:lnTo>
                    <a:pt x="11646" y="16184"/>
                  </a:lnTo>
                  <a:lnTo>
                    <a:pt x="11602" y="16209"/>
                  </a:lnTo>
                  <a:lnTo>
                    <a:pt x="11556" y="16232"/>
                  </a:lnTo>
                  <a:lnTo>
                    <a:pt x="11509" y="16256"/>
                  </a:lnTo>
                  <a:lnTo>
                    <a:pt x="11462" y="16278"/>
                  </a:lnTo>
                  <a:lnTo>
                    <a:pt x="11414" y="16298"/>
                  </a:lnTo>
                  <a:lnTo>
                    <a:pt x="11366" y="16319"/>
                  </a:lnTo>
                  <a:lnTo>
                    <a:pt x="11316" y="16337"/>
                  </a:lnTo>
                  <a:lnTo>
                    <a:pt x="11268" y="16355"/>
                  </a:lnTo>
                  <a:lnTo>
                    <a:pt x="11218" y="16371"/>
                  </a:lnTo>
                  <a:lnTo>
                    <a:pt x="11168" y="16387"/>
                  </a:lnTo>
                  <a:lnTo>
                    <a:pt x="11117" y="16400"/>
                  </a:lnTo>
                  <a:lnTo>
                    <a:pt x="11065" y="16413"/>
                  </a:lnTo>
                  <a:lnTo>
                    <a:pt x="11015" y="16423"/>
                  </a:lnTo>
                  <a:lnTo>
                    <a:pt x="10962" y="16433"/>
                  </a:lnTo>
                  <a:lnTo>
                    <a:pt x="10911" y="16441"/>
                  </a:lnTo>
                  <a:lnTo>
                    <a:pt x="10858" y="16449"/>
                  </a:lnTo>
                  <a:lnTo>
                    <a:pt x="10806" y="16454"/>
                  </a:lnTo>
                  <a:lnTo>
                    <a:pt x="10752" y="16459"/>
                  </a:lnTo>
                  <a:lnTo>
                    <a:pt x="10698" y="16462"/>
                  </a:lnTo>
                  <a:lnTo>
                    <a:pt x="10644" y="16463"/>
                  </a:lnTo>
                  <a:lnTo>
                    <a:pt x="10590" y="16464"/>
                  </a:lnTo>
                  <a:lnTo>
                    <a:pt x="2110" y="1646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" name="Bildplatzhalter 6"/>
          <p:cNvSpPr>
            <a:spLocks noGrp="1"/>
          </p:cNvSpPr>
          <p:nvPr>
            <p:ph type="pic" sz="quarter" idx="15"/>
          </p:nvPr>
        </p:nvSpPr>
        <p:spPr>
          <a:xfrm>
            <a:off x="3061657" y="-1"/>
            <a:ext cx="6082343" cy="2570164"/>
          </a:xfrm>
          <a:solidFill>
            <a:schemeClr val="accent3"/>
          </a:solidFill>
        </p:spPr>
        <p:txBody>
          <a:bodyPr anchor="ctr" anchorCtr="1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3060026" cy="15192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3068638" y="2570163"/>
            <a:ext cx="6075362" cy="2061515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29" name="Textplatzhalter 28"/>
          <p:cNvSpPr>
            <a:spLocks noGrp="1"/>
          </p:cNvSpPr>
          <p:nvPr>
            <p:ph type="body" sz="quarter" idx="14"/>
          </p:nvPr>
        </p:nvSpPr>
        <p:spPr>
          <a:xfrm>
            <a:off x="0" y="1516064"/>
            <a:ext cx="3068638" cy="1054099"/>
          </a:xfrm>
        </p:spPr>
        <p:txBody>
          <a:bodyPr rIns="288000"/>
          <a:lstStyle>
            <a:lvl1pPr>
              <a:lnSpc>
                <a:spcPct val="95000"/>
              </a:lnSpc>
              <a:spcBef>
                <a:spcPts val="0"/>
              </a:spcBef>
              <a:defRPr b="1">
                <a:solidFill>
                  <a:srgbClr val="FFFFFF"/>
                </a:solidFill>
                <a:latin typeface="Sparkasse Rg" panose="020B0504050602020204" pitchFamily="34" charset="0"/>
                <a:cs typeface="Sparkasse Rg" panose="020B0504050602020204" pitchFamily="34" charset="0"/>
              </a:defRPr>
            </a:lvl1pPr>
            <a:lvl2pPr>
              <a:lnSpc>
                <a:spcPct val="95000"/>
              </a:lnSpc>
              <a:spcBef>
                <a:spcPts val="0"/>
              </a:spcBef>
              <a:defRPr>
                <a:solidFill>
                  <a:srgbClr val="FFFFFF"/>
                </a:solidFill>
                <a:latin typeface="Sparkasse Head"/>
                <a:cs typeface="Sparkasse Head"/>
              </a:defRPr>
            </a:lvl2pPr>
            <a:lvl3pPr>
              <a:lnSpc>
                <a:spcPct val="95000"/>
              </a:lnSpc>
              <a:spcBef>
                <a:spcPts val="0"/>
              </a:spcBef>
              <a:defRPr>
                <a:solidFill>
                  <a:srgbClr val="FFFFFF"/>
                </a:solidFill>
                <a:latin typeface="Sparkasse Head"/>
                <a:cs typeface="Sparkasse Head"/>
              </a:defRPr>
            </a:lvl3pPr>
            <a:lvl4pPr>
              <a:lnSpc>
                <a:spcPct val="95000"/>
              </a:lnSpc>
              <a:spcBef>
                <a:spcPts val="0"/>
              </a:spcBef>
              <a:defRPr>
                <a:solidFill>
                  <a:srgbClr val="FFFFFF"/>
                </a:solidFill>
                <a:latin typeface="Sparkasse Head"/>
                <a:cs typeface="Sparkasse Head"/>
              </a:defRPr>
            </a:lvl4pPr>
            <a:lvl5pPr>
              <a:lnSpc>
                <a:spcPct val="95000"/>
              </a:lnSpc>
              <a:spcBef>
                <a:spcPts val="0"/>
              </a:spcBef>
              <a:defRPr>
                <a:solidFill>
                  <a:srgbClr val="FFFFFF"/>
                </a:solidFill>
                <a:latin typeface="Sparkasse Head"/>
                <a:cs typeface="Sparkasse Head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2" name="Datumsplatzhalt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mtClean="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de-DE"/>
              <a:t>22.11.2022</a:t>
            </a:r>
            <a:endParaRPr lang="de-DE" dirty="0"/>
          </a:p>
        </p:txBody>
      </p:sp>
      <p:sp>
        <p:nvSpPr>
          <p:cNvPr id="13" name="Fußzeilenplatzhalt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mtClean="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de-DE"/>
              <a:t>Jugendstammtisch </a:t>
            </a:r>
            <a:endParaRPr lang="de-DE" dirty="0"/>
          </a:p>
        </p:txBody>
      </p:sp>
      <p:sp>
        <p:nvSpPr>
          <p:cNvPr id="14" name="Foliennummernplatzhalt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mtClean="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59E1D367-0F08-411F-917E-70DDC96A2FA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1386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 SP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0"/>
            <a:ext cx="4560888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grpSp>
        <p:nvGrpSpPr>
          <p:cNvPr id="8" name="Gruppierung 25"/>
          <p:cNvGrpSpPr>
            <a:grpSpLocks/>
          </p:cNvGrpSpPr>
          <p:nvPr/>
        </p:nvGrpSpPr>
        <p:grpSpPr bwMode="auto">
          <a:xfrm>
            <a:off x="371475" y="4740275"/>
            <a:ext cx="2609850" cy="379413"/>
            <a:chOff x="387351" y="4741051"/>
            <a:chExt cx="2609849" cy="379044"/>
          </a:xfrm>
        </p:grpSpPr>
        <p:sp>
          <p:nvSpPr>
            <p:cNvPr id="9" name="Text Box 26"/>
            <p:cNvSpPr txBox="1">
              <a:spLocks noChangeArrowheads="1"/>
            </p:cNvSpPr>
            <p:nvPr/>
          </p:nvSpPr>
          <p:spPr bwMode="auto">
            <a:xfrm>
              <a:off x="492844" y="4750763"/>
              <a:ext cx="250435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Sparkasse Rg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Sparkasse Rg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Sparkasse Rg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Sparkasse Rg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Sparkasse Rg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parkasse Rg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parkasse Rg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parkasse Rg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parkasse Rg" pitchFamily="34" charset="0"/>
                </a:defRPr>
              </a:lvl9pPr>
            </a:lstStyle>
            <a:p>
              <a:pPr defTabSz="914400"/>
              <a:r>
                <a:rPr lang="de-DE" altLang="de-DE" sz="900">
                  <a:solidFill>
                    <a:schemeClr val="bg1"/>
                  </a:solidFill>
                  <a:ea typeface="Sparkasse Rg" pitchFamily="34" charset="0"/>
                  <a:cs typeface="Sparkasse Rg" pitchFamily="34" charset="0"/>
                </a:rPr>
                <a:t>Sparkasse</a:t>
              </a:r>
            </a:p>
            <a:p>
              <a:pPr defTabSz="914400"/>
              <a:r>
                <a:rPr lang="de-DE" altLang="de-DE" sz="900">
                  <a:solidFill>
                    <a:schemeClr val="bg1"/>
                  </a:solidFill>
                  <a:ea typeface="Sparkasse Rg" pitchFamily="34" charset="0"/>
                  <a:cs typeface="Sparkasse Rg" pitchFamily="34" charset="0"/>
                </a:rPr>
                <a:t>Koblenz</a:t>
              </a:r>
            </a:p>
          </p:txBody>
        </p:sp>
        <p:sp>
          <p:nvSpPr>
            <p:cNvPr id="10" name="Freeform 27"/>
            <p:cNvSpPr>
              <a:spLocks noChangeAspect="1" noEditPoints="1"/>
            </p:cNvSpPr>
            <p:nvPr/>
          </p:nvSpPr>
          <p:spPr bwMode="auto">
            <a:xfrm>
              <a:off x="387351" y="4741051"/>
              <a:ext cx="129159" cy="168021"/>
            </a:xfrm>
            <a:custGeom>
              <a:avLst/>
              <a:gdLst>
                <a:gd name="T0" fmla="*/ 43378 w 12705"/>
                <a:gd name="T1" fmla="*/ 17165 h 16464"/>
                <a:gd name="T2" fmla="*/ 44852 w 12705"/>
                <a:gd name="T3" fmla="*/ 12634 h 16464"/>
                <a:gd name="T4" fmla="*/ 47231 w 12705"/>
                <a:gd name="T5" fmla="*/ 8613 h 16464"/>
                <a:gd name="T6" fmla="*/ 50393 w 12705"/>
                <a:gd name="T7" fmla="*/ 5235 h 16464"/>
                <a:gd name="T8" fmla="*/ 54225 w 12705"/>
                <a:gd name="T9" fmla="*/ 2602 h 16464"/>
                <a:gd name="T10" fmla="*/ 58637 w 12705"/>
                <a:gd name="T11" fmla="*/ 796 h 16464"/>
                <a:gd name="T12" fmla="*/ 63415 w 12705"/>
                <a:gd name="T13" fmla="*/ 31 h 16464"/>
                <a:gd name="T14" fmla="*/ 68316 w 12705"/>
                <a:gd name="T15" fmla="*/ 327 h 16464"/>
                <a:gd name="T16" fmla="*/ 72900 w 12705"/>
                <a:gd name="T17" fmla="*/ 1694 h 16464"/>
                <a:gd name="T18" fmla="*/ 76967 w 12705"/>
                <a:gd name="T19" fmla="*/ 3970 h 16464"/>
                <a:gd name="T20" fmla="*/ 80403 w 12705"/>
                <a:gd name="T21" fmla="*/ 7021 h 16464"/>
                <a:gd name="T22" fmla="*/ 83117 w 12705"/>
                <a:gd name="T23" fmla="*/ 10777 h 16464"/>
                <a:gd name="T24" fmla="*/ 85028 w 12705"/>
                <a:gd name="T25" fmla="*/ 15114 h 16464"/>
                <a:gd name="T26" fmla="*/ 85913 w 12705"/>
                <a:gd name="T27" fmla="*/ 19839 h 16464"/>
                <a:gd name="T28" fmla="*/ 85740 w 12705"/>
                <a:gd name="T29" fmla="*/ 24758 h 16464"/>
                <a:gd name="T30" fmla="*/ 84490 w 12705"/>
                <a:gd name="T31" fmla="*/ 29391 h 16464"/>
                <a:gd name="T32" fmla="*/ 82304 w 12705"/>
                <a:gd name="T33" fmla="*/ 33545 h 16464"/>
                <a:gd name="T34" fmla="*/ 79335 w 12705"/>
                <a:gd name="T35" fmla="*/ 37056 h 16464"/>
                <a:gd name="T36" fmla="*/ 75676 w 12705"/>
                <a:gd name="T37" fmla="*/ 39862 h 16464"/>
                <a:gd name="T38" fmla="*/ 71396 w 12705"/>
                <a:gd name="T39" fmla="*/ 41883 h 16464"/>
                <a:gd name="T40" fmla="*/ 66709 w 12705"/>
                <a:gd name="T41" fmla="*/ 42883 h 16464"/>
                <a:gd name="T42" fmla="*/ 61789 w 12705"/>
                <a:gd name="T43" fmla="*/ 42832 h 16464"/>
                <a:gd name="T44" fmla="*/ 57123 w 12705"/>
                <a:gd name="T45" fmla="*/ 41699 h 16464"/>
                <a:gd name="T46" fmla="*/ 52873 w 12705"/>
                <a:gd name="T47" fmla="*/ 39587 h 16464"/>
                <a:gd name="T48" fmla="*/ 49254 w 12705"/>
                <a:gd name="T49" fmla="*/ 36698 h 16464"/>
                <a:gd name="T50" fmla="*/ 46357 w 12705"/>
                <a:gd name="T51" fmla="*/ 33106 h 16464"/>
                <a:gd name="T52" fmla="*/ 44253 w 12705"/>
                <a:gd name="T53" fmla="*/ 28891 h 16464"/>
                <a:gd name="T54" fmla="*/ 43114 w 12705"/>
                <a:gd name="T55" fmla="*/ 24228 h 16464"/>
                <a:gd name="T56" fmla="*/ 19803 w 12705"/>
                <a:gd name="T57" fmla="*/ 167970 h 16464"/>
                <a:gd name="T58" fmla="*/ 15076 w 12705"/>
                <a:gd name="T59" fmla="*/ 167072 h 16464"/>
                <a:gd name="T60" fmla="*/ 10735 w 12705"/>
                <a:gd name="T61" fmla="*/ 165164 h 16464"/>
                <a:gd name="T62" fmla="*/ 7015 w 12705"/>
                <a:gd name="T63" fmla="*/ 162459 h 16464"/>
                <a:gd name="T64" fmla="*/ 3965 w 12705"/>
                <a:gd name="T65" fmla="*/ 158999 h 16464"/>
                <a:gd name="T66" fmla="*/ 1688 w 12705"/>
                <a:gd name="T67" fmla="*/ 154907 h 16464"/>
                <a:gd name="T68" fmla="*/ 315 w 12705"/>
                <a:gd name="T69" fmla="*/ 150325 h 16464"/>
                <a:gd name="T70" fmla="*/ 98905 w 12705"/>
                <a:gd name="T71" fmla="*/ 137936 h 16464"/>
                <a:gd name="T72" fmla="*/ 234 w 12705"/>
                <a:gd name="T73" fmla="*/ 74264 h 16464"/>
                <a:gd name="T74" fmla="*/ 1474 w 12705"/>
                <a:gd name="T75" fmla="*/ 69652 h 16464"/>
                <a:gd name="T76" fmla="*/ 3670 w 12705"/>
                <a:gd name="T77" fmla="*/ 65498 h 16464"/>
                <a:gd name="T78" fmla="*/ 6638 w 12705"/>
                <a:gd name="T79" fmla="*/ 61967 h 16464"/>
                <a:gd name="T80" fmla="*/ 10298 w 12705"/>
                <a:gd name="T81" fmla="*/ 59171 h 16464"/>
                <a:gd name="T82" fmla="*/ 14568 w 12705"/>
                <a:gd name="T83" fmla="*/ 57170 h 16464"/>
                <a:gd name="T84" fmla="*/ 19254 w 12705"/>
                <a:gd name="T85" fmla="*/ 56160 h 16464"/>
                <a:gd name="T86" fmla="*/ 109854 w 12705"/>
                <a:gd name="T87" fmla="*/ 56160 h 16464"/>
                <a:gd name="T88" fmla="*/ 114550 w 12705"/>
                <a:gd name="T89" fmla="*/ 57170 h 16464"/>
                <a:gd name="T90" fmla="*/ 118841 w 12705"/>
                <a:gd name="T91" fmla="*/ 59171 h 16464"/>
                <a:gd name="T92" fmla="*/ 122510 w 12705"/>
                <a:gd name="T93" fmla="*/ 61967 h 16464"/>
                <a:gd name="T94" fmla="*/ 125479 w 12705"/>
                <a:gd name="T95" fmla="*/ 65498 h 16464"/>
                <a:gd name="T96" fmla="*/ 127685 w 12705"/>
                <a:gd name="T97" fmla="*/ 69652 h 16464"/>
                <a:gd name="T98" fmla="*/ 128915 w 12705"/>
                <a:gd name="T99" fmla="*/ 74264 h 16464"/>
                <a:gd name="T100" fmla="*/ 30030 w 12705"/>
                <a:gd name="T101" fmla="*/ 99023 h 16464"/>
                <a:gd name="T102" fmla="*/ 128834 w 12705"/>
                <a:gd name="T103" fmla="*/ 150325 h 16464"/>
                <a:gd name="T104" fmla="*/ 127471 w 12705"/>
                <a:gd name="T105" fmla="*/ 154907 h 16464"/>
                <a:gd name="T106" fmla="*/ 125184 w 12705"/>
                <a:gd name="T107" fmla="*/ 158999 h 16464"/>
                <a:gd name="T108" fmla="*/ 122134 w 12705"/>
                <a:gd name="T109" fmla="*/ 162459 h 16464"/>
                <a:gd name="T110" fmla="*/ 118393 w 12705"/>
                <a:gd name="T111" fmla="*/ 165164 h 16464"/>
                <a:gd name="T112" fmla="*/ 114042 w 12705"/>
                <a:gd name="T113" fmla="*/ 167072 h 16464"/>
                <a:gd name="T114" fmla="*/ 109305 w 12705"/>
                <a:gd name="T115" fmla="*/ 167970 h 1646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2705" h="16464">
                  <a:moveTo>
                    <a:pt x="4226" y="2105"/>
                  </a:moveTo>
                  <a:lnTo>
                    <a:pt x="4226" y="2052"/>
                  </a:lnTo>
                  <a:lnTo>
                    <a:pt x="4228" y="1997"/>
                  </a:lnTo>
                  <a:lnTo>
                    <a:pt x="4231" y="1944"/>
                  </a:lnTo>
                  <a:lnTo>
                    <a:pt x="4236" y="1890"/>
                  </a:lnTo>
                  <a:lnTo>
                    <a:pt x="4241" y="1838"/>
                  </a:lnTo>
                  <a:lnTo>
                    <a:pt x="4248" y="1786"/>
                  </a:lnTo>
                  <a:lnTo>
                    <a:pt x="4258" y="1734"/>
                  </a:lnTo>
                  <a:lnTo>
                    <a:pt x="4267" y="1682"/>
                  </a:lnTo>
                  <a:lnTo>
                    <a:pt x="4278" y="1631"/>
                  </a:lnTo>
                  <a:lnTo>
                    <a:pt x="4291" y="1581"/>
                  </a:lnTo>
                  <a:lnTo>
                    <a:pt x="4304" y="1531"/>
                  </a:lnTo>
                  <a:lnTo>
                    <a:pt x="4320" y="1481"/>
                  </a:lnTo>
                  <a:lnTo>
                    <a:pt x="4335" y="1431"/>
                  </a:lnTo>
                  <a:lnTo>
                    <a:pt x="4353" y="1382"/>
                  </a:lnTo>
                  <a:lnTo>
                    <a:pt x="4371" y="1334"/>
                  </a:lnTo>
                  <a:lnTo>
                    <a:pt x="4392" y="1285"/>
                  </a:lnTo>
                  <a:lnTo>
                    <a:pt x="4412" y="1238"/>
                  </a:lnTo>
                  <a:lnTo>
                    <a:pt x="4435" y="1191"/>
                  </a:lnTo>
                  <a:lnTo>
                    <a:pt x="4458" y="1145"/>
                  </a:lnTo>
                  <a:lnTo>
                    <a:pt x="4482" y="1100"/>
                  </a:lnTo>
                  <a:lnTo>
                    <a:pt x="4507" y="1056"/>
                  </a:lnTo>
                  <a:lnTo>
                    <a:pt x="4533" y="1012"/>
                  </a:lnTo>
                  <a:lnTo>
                    <a:pt x="4560" y="968"/>
                  </a:lnTo>
                  <a:lnTo>
                    <a:pt x="4588" y="926"/>
                  </a:lnTo>
                  <a:lnTo>
                    <a:pt x="4617" y="885"/>
                  </a:lnTo>
                  <a:lnTo>
                    <a:pt x="4646" y="844"/>
                  </a:lnTo>
                  <a:lnTo>
                    <a:pt x="4677" y="805"/>
                  </a:lnTo>
                  <a:lnTo>
                    <a:pt x="4709" y="765"/>
                  </a:lnTo>
                  <a:lnTo>
                    <a:pt x="4741" y="726"/>
                  </a:lnTo>
                  <a:lnTo>
                    <a:pt x="4775" y="688"/>
                  </a:lnTo>
                  <a:lnTo>
                    <a:pt x="4809" y="651"/>
                  </a:lnTo>
                  <a:lnTo>
                    <a:pt x="4845" y="615"/>
                  </a:lnTo>
                  <a:lnTo>
                    <a:pt x="4882" y="580"/>
                  </a:lnTo>
                  <a:lnTo>
                    <a:pt x="4919" y="546"/>
                  </a:lnTo>
                  <a:lnTo>
                    <a:pt x="4957" y="513"/>
                  </a:lnTo>
                  <a:lnTo>
                    <a:pt x="4996" y="481"/>
                  </a:lnTo>
                  <a:lnTo>
                    <a:pt x="5035" y="450"/>
                  </a:lnTo>
                  <a:lnTo>
                    <a:pt x="5076" y="419"/>
                  </a:lnTo>
                  <a:lnTo>
                    <a:pt x="5117" y="389"/>
                  </a:lnTo>
                  <a:lnTo>
                    <a:pt x="5159" y="360"/>
                  </a:lnTo>
                  <a:lnTo>
                    <a:pt x="5201" y="333"/>
                  </a:lnTo>
                  <a:lnTo>
                    <a:pt x="5245" y="307"/>
                  </a:lnTo>
                  <a:lnTo>
                    <a:pt x="5289" y="281"/>
                  </a:lnTo>
                  <a:lnTo>
                    <a:pt x="5334" y="255"/>
                  </a:lnTo>
                  <a:lnTo>
                    <a:pt x="5380" y="232"/>
                  </a:lnTo>
                  <a:lnTo>
                    <a:pt x="5426" y="209"/>
                  </a:lnTo>
                  <a:lnTo>
                    <a:pt x="5473" y="186"/>
                  </a:lnTo>
                  <a:lnTo>
                    <a:pt x="5522" y="166"/>
                  </a:lnTo>
                  <a:lnTo>
                    <a:pt x="5570" y="145"/>
                  </a:lnTo>
                  <a:lnTo>
                    <a:pt x="5619" y="127"/>
                  </a:lnTo>
                  <a:lnTo>
                    <a:pt x="5668" y="109"/>
                  </a:lnTo>
                  <a:lnTo>
                    <a:pt x="5718" y="93"/>
                  </a:lnTo>
                  <a:lnTo>
                    <a:pt x="5768" y="78"/>
                  </a:lnTo>
                  <a:lnTo>
                    <a:pt x="5819" y="65"/>
                  </a:lnTo>
                  <a:lnTo>
                    <a:pt x="5869" y="52"/>
                  </a:lnTo>
                  <a:lnTo>
                    <a:pt x="5921" y="41"/>
                  </a:lnTo>
                  <a:lnTo>
                    <a:pt x="5973" y="32"/>
                  </a:lnTo>
                  <a:lnTo>
                    <a:pt x="6025" y="24"/>
                  </a:lnTo>
                  <a:lnTo>
                    <a:pt x="6078" y="16"/>
                  </a:lnTo>
                  <a:lnTo>
                    <a:pt x="6130" y="10"/>
                  </a:lnTo>
                  <a:lnTo>
                    <a:pt x="6184" y="6"/>
                  </a:lnTo>
                  <a:lnTo>
                    <a:pt x="6238" y="3"/>
                  </a:lnTo>
                  <a:lnTo>
                    <a:pt x="6291" y="1"/>
                  </a:lnTo>
                  <a:lnTo>
                    <a:pt x="6346" y="0"/>
                  </a:lnTo>
                  <a:lnTo>
                    <a:pt x="6400" y="1"/>
                  </a:lnTo>
                  <a:lnTo>
                    <a:pt x="6455" y="3"/>
                  </a:lnTo>
                  <a:lnTo>
                    <a:pt x="6509" y="6"/>
                  </a:lnTo>
                  <a:lnTo>
                    <a:pt x="6562" y="10"/>
                  </a:lnTo>
                  <a:lnTo>
                    <a:pt x="6615" y="16"/>
                  </a:lnTo>
                  <a:lnTo>
                    <a:pt x="6668" y="24"/>
                  </a:lnTo>
                  <a:lnTo>
                    <a:pt x="6720" y="32"/>
                  </a:lnTo>
                  <a:lnTo>
                    <a:pt x="6772" y="41"/>
                  </a:lnTo>
                  <a:lnTo>
                    <a:pt x="6823" y="52"/>
                  </a:lnTo>
                  <a:lnTo>
                    <a:pt x="6874" y="65"/>
                  </a:lnTo>
                  <a:lnTo>
                    <a:pt x="6924" y="78"/>
                  </a:lnTo>
                  <a:lnTo>
                    <a:pt x="6974" y="93"/>
                  </a:lnTo>
                  <a:lnTo>
                    <a:pt x="7023" y="109"/>
                  </a:lnTo>
                  <a:lnTo>
                    <a:pt x="7073" y="127"/>
                  </a:lnTo>
                  <a:lnTo>
                    <a:pt x="7122" y="145"/>
                  </a:lnTo>
                  <a:lnTo>
                    <a:pt x="7171" y="166"/>
                  </a:lnTo>
                  <a:lnTo>
                    <a:pt x="7218" y="186"/>
                  </a:lnTo>
                  <a:lnTo>
                    <a:pt x="7265" y="209"/>
                  </a:lnTo>
                  <a:lnTo>
                    <a:pt x="7311" y="232"/>
                  </a:lnTo>
                  <a:lnTo>
                    <a:pt x="7356" y="255"/>
                  </a:lnTo>
                  <a:lnTo>
                    <a:pt x="7401" y="281"/>
                  </a:lnTo>
                  <a:lnTo>
                    <a:pt x="7444" y="307"/>
                  </a:lnTo>
                  <a:lnTo>
                    <a:pt x="7487" y="333"/>
                  </a:lnTo>
                  <a:lnTo>
                    <a:pt x="7530" y="360"/>
                  </a:lnTo>
                  <a:lnTo>
                    <a:pt x="7571" y="389"/>
                  </a:lnTo>
                  <a:lnTo>
                    <a:pt x="7612" y="419"/>
                  </a:lnTo>
                  <a:lnTo>
                    <a:pt x="7651" y="450"/>
                  </a:lnTo>
                  <a:lnTo>
                    <a:pt x="7690" y="481"/>
                  </a:lnTo>
                  <a:lnTo>
                    <a:pt x="7730" y="513"/>
                  </a:lnTo>
                  <a:lnTo>
                    <a:pt x="7767" y="546"/>
                  </a:lnTo>
                  <a:lnTo>
                    <a:pt x="7804" y="580"/>
                  </a:lnTo>
                  <a:lnTo>
                    <a:pt x="7840" y="615"/>
                  </a:lnTo>
                  <a:lnTo>
                    <a:pt x="7875" y="651"/>
                  </a:lnTo>
                  <a:lnTo>
                    <a:pt x="7909" y="688"/>
                  </a:lnTo>
                  <a:lnTo>
                    <a:pt x="7943" y="726"/>
                  </a:lnTo>
                  <a:lnTo>
                    <a:pt x="7975" y="765"/>
                  </a:lnTo>
                  <a:lnTo>
                    <a:pt x="8007" y="805"/>
                  </a:lnTo>
                  <a:lnTo>
                    <a:pt x="8037" y="844"/>
                  </a:lnTo>
                  <a:lnTo>
                    <a:pt x="8067" y="885"/>
                  </a:lnTo>
                  <a:lnTo>
                    <a:pt x="8096" y="926"/>
                  </a:lnTo>
                  <a:lnTo>
                    <a:pt x="8124" y="968"/>
                  </a:lnTo>
                  <a:lnTo>
                    <a:pt x="8150" y="1012"/>
                  </a:lnTo>
                  <a:lnTo>
                    <a:pt x="8176" y="1056"/>
                  </a:lnTo>
                  <a:lnTo>
                    <a:pt x="8201" y="1100"/>
                  </a:lnTo>
                  <a:lnTo>
                    <a:pt x="8225" y="1145"/>
                  </a:lnTo>
                  <a:lnTo>
                    <a:pt x="8248" y="1191"/>
                  </a:lnTo>
                  <a:lnTo>
                    <a:pt x="8270" y="1238"/>
                  </a:lnTo>
                  <a:lnTo>
                    <a:pt x="8292" y="1285"/>
                  </a:lnTo>
                  <a:lnTo>
                    <a:pt x="8311" y="1334"/>
                  </a:lnTo>
                  <a:lnTo>
                    <a:pt x="8330" y="1382"/>
                  </a:lnTo>
                  <a:lnTo>
                    <a:pt x="8347" y="1431"/>
                  </a:lnTo>
                  <a:lnTo>
                    <a:pt x="8364" y="1481"/>
                  </a:lnTo>
                  <a:lnTo>
                    <a:pt x="8378" y="1531"/>
                  </a:lnTo>
                  <a:lnTo>
                    <a:pt x="8393" y="1581"/>
                  </a:lnTo>
                  <a:lnTo>
                    <a:pt x="8405" y="1631"/>
                  </a:lnTo>
                  <a:lnTo>
                    <a:pt x="8415" y="1682"/>
                  </a:lnTo>
                  <a:lnTo>
                    <a:pt x="8426" y="1734"/>
                  </a:lnTo>
                  <a:lnTo>
                    <a:pt x="8434" y="1786"/>
                  </a:lnTo>
                  <a:lnTo>
                    <a:pt x="8441" y="1838"/>
                  </a:lnTo>
                  <a:lnTo>
                    <a:pt x="8447" y="1890"/>
                  </a:lnTo>
                  <a:lnTo>
                    <a:pt x="8451" y="1944"/>
                  </a:lnTo>
                  <a:lnTo>
                    <a:pt x="8456" y="1997"/>
                  </a:lnTo>
                  <a:lnTo>
                    <a:pt x="8458" y="2052"/>
                  </a:lnTo>
                  <a:lnTo>
                    <a:pt x="8458" y="2105"/>
                  </a:lnTo>
                  <a:lnTo>
                    <a:pt x="8458" y="2160"/>
                  </a:lnTo>
                  <a:lnTo>
                    <a:pt x="8456" y="2214"/>
                  </a:lnTo>
                  <a:lnTo>
                    <a:pt x="8451" y="2268"/>
                  </a:lnTo>
                  <a:lnTo>
                    <a:pt x="8447" y="2321"/>
                  </a:lnTo>
                  <a:lnTo>
                    <a:pt x="8441" y="2374"/>
                  </a:lnTo>
                  <a:lnTo>
                    <a:pt x="8434" y="2426"/>
                  </a:lnTo>
                  <a:lnTo>
                    <a:pt x="8426" y="2478"/>
                  </a:lnTo>
                  <a:lnTo>
                    <a:pt x="8415" y="2530"/>
                  </a:lnTo>
                  <a:lnTo>
                    <a:pt x="8405" y="2581"/>
                  </a:lnTo>
                  <a:lnTo>
                    <a:pt x="8393" y="2632"/>
                  </a:lnTo>
                  <a:lnTo>
                    <a:pt x="8378" y="2683"/>
                  </a:lnTo>
                  <a:lnTo>
                    <a:pt x="8364" y="2732"/>
                  </a:lnTo>
                  <a:lnTo>
                    <a:pt x="8347" y="2782"/>
                  </a:lnTo>
                  <a:lnTo>
                    <a:pt x="8330" y="2831"/>
                  </a:lnTo>
                  <a:lnTo>
                    <a:pt x="8311" y="2880"/>
                  </a:lnTo>
                  <a:lnTo>
                    <a:pt x="8292" y="2929"/>
                  </a:lnTo>
                  <a:lnTo>
                    <a:pt x="8270" y="2976"/>
                  </a:lnTo>
                  <a:lnTo>
                    <a:pt x="8248" y="3022"/>
                  </a:lnTo>
                  <a:lnTo>
                    <a:pt x="8225" y="3068"/>
                  </a:lnTo>
                  <a:lnTo>
                    <a:pt x="8201" y="3114"/>
                  </a:lnTo>
                  <a:lnTo>
                    <a:pt x="8176" y="3158"/>
                  </a:lnTo>
                  <a:lnTo>
                    <a:pt x="8150" y="3201"/>
                  </a:lnTo>
                  <a:lnTo>
                    <a:pt x="8124" y="3244"/>
                  </a:lnTo>
                  <a:lnTo>
                    <a:pt x="8096" y="3287"/>
                  </a:lnTo>
                  <a:lnTo>
                    <a:pt x="8067" y="3328"/>
                  </a:lnTo>
                  <a:lnTo>
                    <a:pt x="8037" y="3369"/>
                  </a:lnTo>
                  <a:lnTo>
                    <a:pt x="8007" y="3409"/>
                  </a:lnTo>
                  <a:lnTo>
                    <a:pt x="7975" y="3448"/>
                  </a:lnTo>
                  <a:lnTo>
                    <a:pt x="7943" y="3486"/>
                  </a:lnTo>
                  <a:lnTo>
                    <a:pt x="7909" y="3523"/>
                  </a:lnTo>
                  <a:lnTo>
                    <a:pt x="7875" y="3560"/>
                  </a:lnTo>
                  <a:lnTo>
                    <a:pt x="7840" y="3596"/>
                  </a:lnTo>
                  <a:lnTo>
                    <a:pt x="7804" y="3631"/>
                  </a:lnTo>
                  <a:lnTo>
                    <a:pt x="7767" y="3666"/>
                  </a:lnTo>
                  <a:lnTo>
                    <a:pt x="7730" y="3699"/>
                  </a:lnTo>
                  <a:lnTo>
                    <a:pt x="7690" y="3732"/>
                  </a:lnTo>
                  <a:lnTo>
                    <a:pt x="7651" y="3763"/>
                  </a:lnTo>
                  <a:lnTo>
                    <a:pt x="7612" y="3794"/>
                  </a:lnTo>
                  <a:lnTo>
                    <a:pt x="7571" y="3824"/>
                  </a:lnTo>
                  <a:lnTo>
                    <a:pt x="7530" y="3852"/>
                  </a:lnTo>
                  <a:lnTo>
                    <a:pt x="7487" y="3879"/>
                  </a:lnTo>
                  <a:lnTo>
                    <a:pt x="7444" y="3906"/>
                  </a:lnTo>
                  <a:lnTo>
                    <a:pt x="7401" y="3933"/>
                  </a:lnTo>
                  <a:lnTo>
                    <a:pt x="7356" y="3958"/>
                  </a:lnTo>
                  <a:lnTo>
                    <a:pt x="7311" y="3981"/>
                  </a:lnTo>
                  <a:lnTo>
                    <a:pt x="7265" y="4004"/>
                  </a:lnTo>
                  <a:lnTo>
                    <a:pt x="7218" y="4026"/>
                  </a:lnTo>
                  <a:lnTo>
                    <a:pt x="7171" y="4047"/>
                  </a:lnTo>
                  <a:lnTo>
                    <a:pt x="7122" y="4068"/>
                  </a:lnTo>
                  <a:lnTo>
                    <a:pt x="7073" y="4086"/>
                  </a:lnTo>
                  <a:lnTo>
                    <a:pt x="7023" y="4104"/>
                  </a:lnTo>
                  <a:lnTo>
                    <a:pt x="6974" y="4119"/>
                  </a:lnTo>
                  <a:lnTo>
                    <a:pt x="6924" y="4135"/>
                  </a:lnTo>
                  <a:lnTo>
                    <a:pt x="6874" y="4148"/>
                  </a:lnTo>
                  <a:lnTo>
                    <a:pt x="6823" y="4160"/>
                  </a:lnTo>
                  <a:lnTo>
                    <a:pt x="6772" y="4172"/>
                  </a:lnTo>
                  <a:lnTo>
                    <a:pt x="6720" y="4181"/>
                  </a:lnTo>
                  <a:lnTo>
                    <a:pt x="6668" y="4190"/>
                  </a:lnTo>
                  <a:lnTo>
                    <a:pt x="6615" y="4197"/>
                  </a:lnTo>
                  <a:lnTo>
                    <a:pt x="6562" y="4202"/>
                  </a:lnTo>
                  <a:lnTo>
                    <a:pt x="6509" y="4208"/>
                  </a:lnTo>
                  <a:lnTo>
                    <a:pt x="6455" y="4211"/>
                  </a:lnTo>
                  <a:lnTo>
                    <a:pt x="6400" y="4213"/>
                  </a:lnTo>
                  <a:lnTo>
                    <a:pt x="6346" y="4213"/>
                  </a:lnTo>
                  <a:lnTo>
                    <a:pt x="6291" y="4213"/>
                  </a:lnTo>
                  <a:lnTo>
                    <a:pt x="6238" y="4211"/>
                  </a:lnTo>
                  <a:lnTo>
                    <a:pt x="6184" y="4208"/>
                  </a:lnTo>
                  <a:lnTo>
                    <a:pt x="6130" y="4202"/>
                  </a:lnTo>
                  <a:lnTo>
                    <a:pt x="6078" y="4197"/>
                  </a:lnTo>
                  <a:lnTo>
                    <a:pt x="6025" y="4190"/>
                  </a:lnTo>
                  <a:lnTo>
                    <a:pt x="5973" y="4181"/>
                  </a:lnTo>
                  <a:lnTo>
                    <a:pt x="5921" y="4172"/>
                  </a:lnTo>
                  <a:lnTo>
                    <a:pt x="5869" y="4160"/>
                  </a:lnTo>
                  <a:lnTo>
                    <a:pt x="5819" y="4148"/>
                  </a:lnTo>
                  <a:lnTo>
                    <a:pt x="5768" y="4135"/>
                  </a:lnTo>
                  <a:lnTo>
                    <a:pt x="5718" y="4119"/>
                  </a:lnTo>
                  <a:lnTo>
                    <a:pt x="5668" y="4104"/>
                  </a:lnTo>
                  <a:lnTo>
                    <a:pt x="5619" y="4086"/>
                  </a:lnTo>
                  <a:lnTo>
                    <a:pt x="5570" y="4068"/>
                  </a:lnTo>
                  <a:lnTo>
                    <a:pt x="5522" y="4047"/>
                  </a:lnTo>
                  <a:lnTo>
                    <a:pt x="5473" y="4026"/>
                  </a:lnTo>
                  <a:lnTo>
                    <a:pt x="5426" y="4004"/>
                  </a:lnTo>
                  <a:lnTo>
                    <a:pt x="5380" y="3981"/>
                  </a:lnTo>
                  <a:lnTo>
                    <a:pt x="5334" y="3958"/>
                  </a:lnTo>
                  <a:lnTo>
                    <a:pt x="5289" y="3933"/>
                  </a:lnTo>
                  <a:lnTo>
                    <a:pt x="5245" y="3906"/>
                  </a:lnTo>
                  <a:lnTo>
                    <a:pt x="5201" y="3879"/>
                  </a:lnTo>
                  <a:lnTo>
                    <a:pt x="5159" y="3852"/>
                  </a:lnTo>
                  <a:lnTo>
                    <a:pt x="5117" y="3824"/>
                  </a:lnTo>
                  <a:lnTo>
                    <a:pt x="5076" y="3794"/>
                  </a:lnTo>
                  <a:lnTo>
                    <a:pt x="5035" y="3763"/>
                  </a:lnTo>
                  <a:lnTo>
                    <a:pt x="4996" y="3732"/>
                  </a:lnTo>
                  <a:lnTo>
                    <a:pt x="4957" y="3699"/>
                  </a:lnTo>
                  <a:lnTo>
                    <a:pt x="4919" y="3666"/>
                  </a:lnTo>
                  <a:lnTo>
                    <a:pt x="4882" y="3631"/>
                  </a:lnTo>
                  <a:lnTo>
                    <a:pt x="4845" y="3596"/>
                  </a:lnTo>
                  <a:lnTo>
                    <a:pt x="4809" y="3560"/>
                  </a:lnTo>
                  <a:lnTo>
                    <a:pt x="4775" y="3523"/>
                  </a:lnTo>
                  <a:lnTo>
                    <a:pt x="4741" y="3486"/>
                  </a:lnTo>
                  <a:lnTo>
                    <a:pt x="4709" y="3448"/>
                  </a:lnTo>
                  <a:lnTo>
                    <a:pt x="4677" y="3409"/>
                  </a:lnTo>
                  <a:lnTo>
                    <a:pt x="4646" y="3369"/>
                  </a:lnTo>
                  <a:lnTo>
                    <a:pt x="4617" y="3328"/>
                  </a:lnTo>
                  <a:lnTo>
                    <a:pt x="4588" y="3287"/>
                  </a:lnTo>
                  <a:lnTo>
                    <a:pt x="4560" y="3244"/>
                  </a:lnTo>
                  <a:lnTo>
                    <a:pt x="4533" y="3201"/>
                  </a:lnTo>
                  <a:lnTo>
                    <a:pt x="4507" y="3158"/>
                  </a:lnTo>
                  <a:lnTo>
                    <a:pt x="4482" y="3114"/>
                  </a:lnTo>
                  <a:lnTo>
                    <a:pt x="4458" y="3068"/>
                  </a:lnTo>
                  <a:lnTo>
                    <a:pt x="4435" y="3022"/>
                  </a:lnTo>
                  <a:lnTo>
                    <a:pt x="4412" y="2976"/>
                  </a:lnTo>
                  <a:lnTo>
                    <a:pt x="4392" y="2929"/>
                  </a:lnTo>
                  <a:lnTo>
                    <a:pt x="4371" y="2880"/>
                  </a:lnTo>
                  <a:lnTo>
                    <a:pt x="4353" y="2831"/>
                  </a:lnTo>
                  <a:lnTo>
                    <a:pt x="4335" y="2782"/>
                  </a:lnTo>
                  <a:lnTo>
                    <a:pt x="4320" y="2732"/>
                  </a:lnTo>
                  <a:lnTo>
                    <a:pt x="4304" y="2683"/>
                  </a:lnTo>
                  <a:lnTo>
                    <a:pt x="4291" y="2632"/>
                  </a:lnTo>
                  <a:lnTo>
                    <a:pt x="4278" y="2581"/>
                  </a:lnTo>
                  <a:lnTo>
                    <a:pt x="4267" y="2530"/>
                  </a:lnTo>
                  <a:lnTo>
                    <a:pt x="4258" y="2478"/>
                  </a:lnTo>
                  <a:lnTo>
                    <a:pt x="4248" y="2426"/>
                  </a:lnTo>
                  <a:lnTo>
                    <a:pt x="4241" y="2374"/>
                  </a:lnTo>
                  <a:lnTo>
                    <a:pt x="4236" y="2321"/>
                  </a:lnTo>
                  <a:lnTo>
                    <a:pt x="4231" y="2268"/>
                  </a:lnTo>
                  <a:lnTo>
                    <a:pt x="4228" y="2214"/>
                  </a:lnTo>
                  <a:lnTo>
                    <a:pt x="4226" y="2160"/>
                  </a:lnTo>
                  <a:lnTo>
                    <a:pt x="4226" y="2105"/>
                  </a:lnTo>
                  <a:close/>
                  <a:moveTo>
                    <a:pt x="2110" y="16464"/>
                  </a:moveTo>
                  <a:lnTo>
                    <a:pt x="2055" y="16463"/>
                  </a:lnTo>
                  <a:lnTo>
                    <a:pt x="2001" y="16462"/>
                  </a:lnTo>
                  <a:lnTo>
                    <a:pt x="1948" y="16459"/>
                  </a:lnTo>
                  <a:lnTo>
                    <a:pt x="1894" y="16454"/>
                  </a:lnTo>
                  <a:lnTo>
                    <a:pt x="1842" y="16449"/>
                  </a:lnTo>
                  <a:lnTo>
                    <a:pt x="1789" y="16441"/>
                  </a:lnTo>
                  <a:lnTo>
                    <a:pt x="1736" y="16433"/>
                  </a:lnTo>
                  <a:lnTo>
                    <a:pt x="1686" y="16423"/>
                  </a:lnTo>
                  <a:lnTo>
                    <a:pt x="1634" y="16413"/>
                  </a:lnTo>
                  <a:lnTo>
                    <a:pt x="1584" y="16400"/>
                  </a:lnTo>
                  <a:lnTo>
                    <a:pt x="1533" y="16387"/>
                  </a:lnTo>
                  <a:lnTo>
                    <a:pt x="1483" y="16371"/>
                  </a:lnTo>
                  <a:lnTo>
                    <a:pt x="1433" y="16355"/>
                  </a:lnTo>
                  <a:lnTo>
                    <a:pt x="1384" y="16337"/>
                  </a:lnTo>
                  <a:lnTo>
                    <a:pt x="1335" y="16319"/>
                  </a:lnTo>
                  <a:lnTo>
                    <a:pt x="1287" y="16298"/>
                  </a:lnTo>
                  <a:lnTo>
                    <a:pt x="1239" y="16278"/>
                  </a:lnTo>
                  <a:lnTo>
                    <a:pt x="1192" y="16256"/>
                  </a:lnTo>
                  <a:lnTo>
                    <a:pt x="1147" y="16232"/>
                  </a:lnTo>
                  <a:lnTo>
                    <a:pt x="1101" y="16209"/>
                  </a:lnTo>
                  <a:lnTo>
                    <a:pt x="1056" y="16184"/>
                  </a:lnTo>
                  <a:lnTo>
                    <a:pt x="1013" y="16158"/>
                  </a:lnTo>
                  <a:lnTo>
                    <a:pt x="969" y="16132"/>
                  </a:lnTo>
                  <a:lnTo>
                    <a:pt x="927" y="16104"/>
                  </a:lnTo>
                  <a:lnTo>
                    <a:pt x="886" y="16075"/>
                  </a:lnTo>
                  <a:lnTo>
                    <a:pt x="845" y="16046"/>
                  </a:lnTo>
                  <a:lnTo>
                    <a:pt x="805" y="16015"/>
                  </a:lnTo>
                  <a:lnTo>
                    <a:pt x="766" y="15983"/>
                  </a:lnTo>
                  <a:lnTo>
                    <a:pt x="727" y="15952"/>
                  </a:lnTo>
                  <a:lnTo>
                    <a:pt x="690" y="15919"/>
                  </a:lnTo>
                  <a:lnTo>
                    <a:pt x="653" y="15884"/>
                  </a:lnTo>
                  <a:lnTo>
                    <a:pt x="617" y="15849"/>
                  </a:lnTo>
                  <a:lnTo>
                    <a:pt x="582" y="15813"/>
                  </a:lnTo>
                  <a:lnTo>
                    <a:pt x="547" y="15776"/>
                  </a:lnTo>
                  <a:lnTo>
                    <a:pt x="514" y="15739"/>
                  </a:lnTo>
                  <a:lnTo>
                    <a:pt x="482" y="15699"/>
                  </a:lnTo>
                  <a:lnTo>
                    <a:pt x="450" y="15660"/>
                  </a:lnTo>
                  <a:lnTo>
                    <a:pt x="419" y="15621"/>
                  </a:lnTo>
                  <a:lnTo>
                    <a:pt x="390" y="15580"/>
                  </a:lnTo>
                  <a:lnTo>
                    <a:pt x="361" y="15539"/>
                  </a:lnTo>
                  <a:lnTo>
                    <a:pt x="333" y="15497"/>
                  </a:lnTo>
                  <a:lnTo>
                    <a:pt x="306" y="15454"/>
                  </a:lnTo>
                  <a:lnTo>
                    <a:pt x="280" y="15410"/>
                  </a:lnTo>
                  <a:lnTo>
                    <a:pt x="256" y="15365"/>
                  </a:lnTo>
                  <a:lnTo>
                    <a:pt x="232" y="15320"/>
                  </a:lnTo>
                  <a:lnTo>
                    <a:pt x="208" y="15274"/>
                  </a:lnTo>
                  <a:lnTo>
                    <a:pt x="187" y="15227"/>
                  </a:lnTo>
                  <a:lnTo>
                    <a:pt x="166" y="15179"/>
                  </a:lnTo>
                  <a:lnTo>
                    <a:pt x="145" y="15131"/>
                  </a:lnTo>
                  <a:lnTo>
                    <a:pt x="127" y="15082"/>
                  </a:lnTo>
                  <a:lnTo>
                    <a:pt x="109" y="15034"/>
                  </a:lnTo>
                  <a:lnTo>
                    <a:pt x="93" y="14984"/>
                  </a:lnTo>
                  <a:lnTo>
                    <a:pt x="77" y="14934"/>
                  </a:lnTo>
                  <a:lnTo>
                    <a:pt x="64" y="14883"/>
                  </a:lnTo>
                  <a:lnTo>
                    <a:pt x="52" y="14833"/>
                  </a:lnTo>
                  <a:lnTo>
                    <a:pt x="41" y="14782"/>
                  </a:lnTo>
                  <a:lnTo>
                    <a:pt x="31" y="14730"/>
                  </a:lnTo>
                  <a:lnTo>
                    <a:pt x="23" y="14679"/>
                  </a:lnTo>
                  <a:lnTo>
                    <a:pt x="15" y="14626"/>
                  </a:lnTo>
                  <a:lnTo>
                    <a:pt x="10" y="14574"/>
                  </a:lnTo>
                  <a:lnTo>
                    <a:pt x="5" y="14520"/>
                  </a:lnTo>
                  <a:lnTo>
                    <a:pt x="2" y="14467"/>
                  </a:lnTo>
                  <a:lnTo>
                    <a:pt x="1" y="14413"/>
                  </a:lnTo>
                  <a:lnTo>
                    <a:pt x="0" y="14359"/>
                  </a:lnTo>
                  <a:lnTo>
                    <a:pt x="0" y="13516"/>
                  </a:lnTo>
                  <a:lnTo>
                    <a:pt x="9729" y="13516"/>
                  </a:lnTo>
                  <a:lnTo>
                    <a:pt x="9729" y="12247"/>
                  </a:lnTo>
                  <a:lnTo>
                    <a:pt x="0" y="12247"/>
                  </a:lnTo>
                  <a:lnTo>
                    <a:pt x="0" y="7598"/>
                  </a:lnTo>
                  <a:lnTo>
                    <a:pt x="1" y="7544"/>
                  </a:lnTo>
                  <a:lnTo>
                    <a:pt x="2" y="7489"/>
                  </a:lnTo>
                  <a:lnTo>
                    <a:pt x="5" y="7436"/>
                  </a:lnTo>
                  <a:lnTo>
                    <a:pt x="10" y="7383"/>
                  </a:lnTo>
                  <a:lnTo>
                    <a:pt x="15" y="7330"/>
                  </a:lnTo>
                  <a:lnTo>
                    <a:pt x="23" y="7277"/>
                  </a:lnTo>
                  <a:lnTo>
                    <a:pt x="31" y="7226"/>
                  </a:lnTo>
                  <a:lnTo>
                    <a:pt x="41" y="7174"/>
                  </a:lnTo>
                  <a:lnTo>
                    <a:pt x="52" y="7123"/>
                  </a:lnTo>
                  <a:lnTo>
                    <a:pt x="64" y="7072"/>
                  </a:lnTo>
                  <a:lnTo>
                    <a:pt x="77" y="7022"/>
                  </a:lnTo>
                  <a:lnTo>
                    <a:pt x="93" y="6971"/>
                  </a:lnTo>
                  <a:lnTo>
                    <a:pt x="109" y="6923"/>
                  </a:lnTo>
                  <a:lnTo>
                    <a:pt x="127" y="6874"/>
                  </a:lnTo>
                  <a:lnTo>
                    <a:pt x="145" y="6825"/>
                  </a:lnTo>
                  <a:lnTo>
                    <a:pt x="166" y="6777"/>
                  </a:lnTo>
                  <a:lnTo>
                    <a:pt x="187" y="6730"/>
                  </a:lnTo>
                  <a:lnTo>
                    <a:pt x="208" y="6682"/>
                  </a:lnTo>
                  <a:lnTo>
                    <a:pt x="232" y="6637"/>
                  </a:lnTo>
                  <a:lnTo>
                    <a:pt x="256" y="6591"/>
                  </a:lnTo>
                  <a:lnTo>
                    <a:pt x="280" y="6546"/>
                  </a:lnTo>
                  <a:lnTo>
                    <a:pt x="306" y="6503"/>
                  </a:lnTo>
                  <a:lnTo>
                    <a:pt x="333" y="6460"/>
                  </a:lnTo>
                  <a:lnTo>
                    <a:pt x="361" y="6418"/>
                  </a:lnTo>
                  <a:lnTo>
                    <a:pt x="390" y="6377"/>
                  </a:lnTo>
                  <a:lnTo>
                    <a:pt x="419" y="6336"/>
                  </a:lnTo>
                  <a:lnTo>
                    <a:pt x="450" y="6295"/>
                  </a:lnTo>
                  <a:lnTo>
                    <a:pt x="482" y="6256"/>
                  </a:lnTo>
                  <a:lnTo>
                    <a:pt x="514" y="6218"/>
                  </a:lnTo>
                  <a:lnTo>
                    <a:pt x="547" y="6180"/>
                  </a:lnTo>
                  <a:lnTo>
                    <a:pt x="582" y="6144"/>
                  </a:lnTo>
                  <a:lnTo>
                    <a:pt x="617" y="6107"/>
                  </a:lnTo>
                  <a:lnTo>
                    <a:pt x="653" y="6072"/>
                  </a:lnTo>
                  <a:lnTo>
                    <a:pt x="690" y="6038"/>
                  </a:lnTo>
                  <a:lnTo>
                    <a:pt x="727" y="6005"/>
                  </a:lnTo>
                  <a:lnTo>
                    <a:pt x="766" y="5972"/>
                  </a:lnTo>
                  <a:lnTo>
                    <a:pt x="805" y="5941"/>
                  </a:lnTo>
                  <a:lnTo>
                    <a:pt x="845" y="5911"/>
                  </a:lnTo>
                  <a:lnTo>
                    <a:pt x="886" y="5882"/>
                  </a:lnTo>
                  <a:lnTo>
                    <a:pt x="927" y="5853"/>
                  </a:lnTo>
                  <a:lnTo>
                    <a:pt x="969" y="5825"/>
                  </a:lnTo>
                  <a:lnTo>
                    <a:pt x="1013" y="5798"/>
                  </a:lnTo>
                  <a:lnTo>
                    <a:pt x="1056" y="5773"/>
                  </a:lnTo>
                  <a:lnTo>
                    <a:pt x="1101" y="5748"/>
                  </a:lnTo>
                  <a:lnTo>
                    <a:pt x="1147" y="5724"/>
                  </a:lnTo>
                  <a:lnTo>
                    <a:pt x="1192" y="5701"/>
                  </a:lnTo>
                  <a:lnTo>
                    <a:pt x="1239" y="5679"/>
                  </a:lnTo>
                  <a:lnTo>
                    <a:pt x="1287" y="5657"/>
                  </a:lnTo>
                  <a:lnTo>
                    <a:pt x="1335" y="5638"/>
                  </a:lnTo>
                  <a:lnTo>
                    <a:pt x="1384" y="5619"/>
                  </a:lnTo>
                  <a:lnTo>
                    <a:pt x="1433" y="5602"/>
                  </a:lnTo>
                  <a:lnTo>
                    <a:pt x="1483" y="5585"/>
                  </a:lnTo>
                  <a:lnTo>
                    <a:pt x="1533" y="5571"/>
                  </a:lnTo>
                  <a:lnTo>
                    <a:pt x="1584" y="5557"/>
                  </a:lnTo>
                  <a:lnTo>
                    <a:pt x="1634" y="5544"/>
                  </a:lnTo>
                  <a:lnTo>
                    <a:pt x="1686" y="5534"/>
                  </a:lnTo>
                  <a:lnTo>
                    <a:pt x="1736" y="5524"/>
                  </a:lnTo>
                  <a:lnTo>
                    <a:pt x="1789" y="5515"/>
                  </a:lnTo>
                  <a:lnTo>
                    <a:pt x="1842" y="5508"/>
                  </a:lnTo>
                  <a:lnTo>
                    <a:pt x="1894" y="5503"/>
                  </a:lnTo>
                  <a:lnTo>
                    <a:pt x="1948" y="5498"/>
                  </a:lnTo>
                  <a:lnTo>
                    <a:pt x="2001" y="5495"/>
                  </a:lnTo>
                  <a:lnTo>
                    <a:pt x="2055" y="5493"/>
                  </a:lnTo>
                  <a:lnTo>
                    <a:pt x="2110" y="5493"/>
                  </a:lnTo>
                  <a:lnTo>
                    <a:pt x="10590" y="5493"/>
                  </a:lnTo>
                  <a:lnTo>
                    <a:pt x="10644" y="5493"/>
                  </a:lnTo>
                  <a:lnTo>
                    <a:pt x="10698" y="5495"/>
                  </a:lnTo>
                  <a:lnTo>
                    <a:pt x="10752" y="5498"/>
                  </a:lnTo>
                  <a:lnTo>
                    <a:pt x="10806" y="5503"/>
                  </a:lnTo>
                  <a:lnTo>
                    <a:pt x="10858" y="5508"/>
                  </a:lnTo>
                  <a:lnTo>
                    <a:pt x="10911" y="5515"/>
                  </a:lnTo>
                  <a:lnTo>
                    <a:pt x="10962" y="5524"/>
                  </a:lnTo>
                  <a:lnTo>
                    <a:pt x="11015" y="5534"/>
                  </a:lnTo>
                  <a:lnTo>
                    <a:pt x="11065" y="5544"/>
                  </a:lnTo>
                  <a:lnTo>
                    <a:pt x="11117" y="5557"/>
                  </a:lnTo>
                  <a:lnTo>
                    <a:pt x="11168" y="5571"/>
                  </a:lnTo>
                  <a:lnTo>
                    <a:pt x="11218" y="5585"/>
                  </a:lnTo>
                  <a:lnTo>
                    <a:pt x="11268" y="5602"/>
                  </a:lnTo>
                  <a:lnTo>
                    <a:pt x="11316" y="5619"/>
                  </a:lnTo>
                  <a:lnTo>
                    <a:pt x="11366" y="5638"/>
                  </a:lnTo>
                  <a:lnTo>
                    <a:pt x="11414" y="5657"/>
                  </a:lnTo>
                  <a:lnTo>
                    <a:pt x="11462" y="5679"/>
                  </a:lnTo>
                  <a:lnTo>
                    <a:pt x="11509" y="5701"/>
                  </a:lnTo>
                  <a:lnTo>
                    <a:pt x="11556" y="5724"/>
                  </a:lnTo>
                  <a:lnTo>
                    <a:pt x="11602" y="5748"/>
                  </a:lnTo>
                  <a:lnTo>
                    <a:pt x="11646" y="5773"/>
                  </a:lnTo>
                  <a:lnTo>
                    <a:pt x="11690" y="5798"/>
                  </a:lnTo>
                  <a:lnTo>
                    <a:pt x="11734" y="5825"/>
                  </a:lnTo>
                  <a:lnTo>
                    <a:pt x="11776" y="5853"/>
                  </a:lnTo>
                  <a:lnTo>
                    <a:pt x="11818" y="5882"/>
                  </a:lnTo>
                  <a:lnTo>
                    <a:pt x="11858" y="5911"/>
                  </a:lnTo>
                  <a:lnTo>
                    <a:pt x="11899" y="5941"/>
                  </a:lnTo>
                  <a:lnTo>
                    <a:pt x="11938" y="5972"/>
                  </a:lnTo>
                  <a:lnTo>
                    <a:pt x="11976" y="6005"/>
                  </a:lnTo>
                  <a:lnTo>
                    <a:pt x="12014" y="6038"/>
                  </a:lnTo>
                  <a:lnTo>
                    <a:pt x="12051" y="6072"/>
                  </a:lnTo>
                  <a:lnTo>
                    <a:pt x="12087" y="6107"/>
                  </a:lnTo>
                  <a:lnTo>
                    <a:pt x="12122" y="6144"/>
                  </a:lnTo>
                  <a:lnTo>
                    <a:pt x="12156" y="6180"/>
                  </a:lnTo>
                  <a:lnTo>
                    <a:pt x="12190" y="6218"/>
                  </a:lnTo>
                  <a:lnTo>
                    <a:pt x="12222" y="6256"/>
                  </a:lnTo>
                  <a:lnTo>
                    <a:pt x="12254" y="6295"/>
                  </a:lnTo>
                  <a:lnTo>
                    <a:pt x="12284" y="6336"/>
                  </a:lnTo>
                  <a:lnTo>
                    <a:pt x="12314" y="6377"/>
                  </a:lnTo>
                  <a:lnTo>
                    <a:pt x="12343" y="6418"/>
                  </a:lnTo>
                  <a:lnTo>
                    <a:pt x="12371" y="6460"/>
                  </a:lnTo>
                  <a:lnTo>
                    <a:pt x="12398" y="6503"/>
                  </a:lnTo>
                  <a:lnTo>
                    <a:pt x="12423" y="6546"/>
                  </a:lnTo>
                  <a:lnTo>
                    <a:pt x="12448" y="6591"/>
                  </a:lnTo>
                  <a:lnTo>
                    <a:pt x="12472" y="6637"/>
                  </a:lnTo>
                  <a:lnTo>
                    <a:pt x="12496" y="6682"/>
                  </a:lnTo>
                  <a:lnTo>
                    <a:pt x="12517" y="6730"/>
                  </a:lnTo>
                  <a:lnTo>
                    <a:pt x="12539" y="6777"/>
                  </a:lnTo>
                  <a:lnTo>
                    <a:pt x="12560" y="6825"/>
                  </a:lnTo>
                  <a:lnTo>
                    <a:pt x="12578" y="6874"/>
                  </a:lnTo>
                  <a:lnTo>
                    <a:pt x="12596" y="6923"/>
                  </a:lnTo>
                  <a:lnTo>
                    <a:pt x="12612" y="6971"/>
                  </a:lnTo>
                  <a:lnTo>
                    <a:pt x="12627" y="7022"/>
                  </a:lnTo>
                  <a:lnTo>
                    <a:pt x="12640" y="7072"/>
                  </a:lnTo>
                  <a:lnTo>
                    <a:pt x="12652" y="7123"/>
                  </a:lnTo>
                  <a:lnTo>
                    <a:pt x="12664" y="7174"/>
                  </a:lnTo>
                  <a:lnTo>
                    <a:pt x="12673" y="7226"/>
                  </a:lnTo>
                  <a:lnTo>
                    <a:pt x="12681" y="7277"/>
                  </a:lnTo>
                  <a:lnTo>
                    <a:pt x="12689" y="7330"/>
                  </a:lnTo>
                  <a:lnTo>
                    <a:pt x="12695" y="7383"/>
                  </a:lnTo>
                  <a:lnTo>
                    <a:pt x="12699" y="7436"/>
                  </a:lnTo>
                  <a:lnTo>
                    <a:pt x="12702" y="7489"/>
                  </a:lnTo>
                  <a:lnTo>
                    <a:pt x="12704" y="7544"/>
                  </a:lnTo>
                  <a:lnTo>
                    <a:pt x="12705" y="7598"/>
                  </a:lnTo>
                  <a:lnTo>
                    <a:pt x="12705" y="8441"/>
                  </a:lnTo>
                  <a:lnTo>
                    <a:pt x="2954" y="8441"/>
                  </a:lnTo>
                  <a:lnTo>
                    <a:pt x="2954" y="9703"/>
                  </a:lnTo>
                  <a:lnTo>
                    <a:pt x="12705" y="9703"/>
                  </a:lnTo>
                  <a:lnTo>
                    <a:pt x="12705" y="14359"/>
                  </a:lnTo>
                  <a:lnTo>
                    <a:pt x="12704" y="14413"/>
                  </a:lnTo>
                  <a:lnTo>
                    <a:pt x="12702" y="14467"/>
                  </a:lnTo>
                  <a:lnTo>
                    <a:pt x="12699" y="14520"/>
                  </a:lnTo>
                  <a:lnTo>
                    <a:pt x="12695" y="14574"/>
                  </a:lnTo>
                  <a:lnTo>
                    <a:pt x="12689" y="14626"/>
                  </a:lnTo>
                  <a:lnTo>
                    <a:pt x="12681" y="14679"/>
                  </a:lnTo>
                  <a:lnTo>
                    <a:pt x="12673" y="14730"/>
                  </a:lnTo>
                  <a:lnTo>
                    <a:pt x="12664" y="14782"/>
                  </a:lnTo>
                  <a:lnTo>
                    <a:pt x="12652" y="14833"/>
                  </a:lnTo>
                  <a:lnTo>
                    <a:pt x="12640" y="14883"/>
                  </a:lnTo>
                  <a:lnTo>
                    <a:pt x="12627" y="14934"/>
                  </a:lnTo>
                  <a:lnTo>
                    <a:pt x="12612" y="14984"/>
                  </a:lnTo>
                  <a:lnTo>
                    <a:pt x="12596" y="15034"/>
                  </a:lnTo>
                  <a:lnTo>
                    <a:pt x="12578" y="15082"/>
                  </a:lnTo>
                  <a:lnTo>
                    <a:pt x="12560" y="15131"/>
                  </a:lnTo>
                  <a:lnTo>
                    <a:pt x="12539" y="15179"/>
                  </a:lnTo>
                  <a:lnTo>
                    <a:pt x="12517" y="15227"/>
                  </a:lnTo>
                  <a:lnTo>
                    <a:pt x="12496" y="15274"/>
                  </a:lnTo>
                  <a:lnTo>
                    <a:pt x="12472" y="15320"/>
                  </a:lnTo>
                  <a:lnTo>
                    <a:pt x="12448" y="15365"/>
                  </a:lnTo>
                  <a:lnTo>
                    <a:pt x="12423" y="15410"/>
                  </a:lnTo>
                  <a:lnTo>
                    <a:pt x="12398" y="15454"/>
                  </a:lnTo>
                  <a:lnTo>
                    <a:pt x="12371" y="15497"/>
                  </a:lnTo>
                  <a:lnTo>
                    <a:pt x="12343" y="15539"/>
                  </a:lnTo>
                  <a:lnTo>
                    <a:pt x="12314" y="15580"/>
                  </a:lnTo>
                  <a:lnTo>
                    <a:pt x="12284" y="15621"/>
                  </a:lnTo>
                  <a:lnTo>
                    <a:pt x="12254" y="15660"/>
                  </a:lnTo>
                  <a:lnTo>
                    <a:pt x="12222" y="15699"/>
                  </a:lnTo>
                  <a:lnTo>
                    <a:pt x="12190" y="15739"/>
                  </a:lnTo>
                  <a:lnTo>
                    <a:pt x="12156" y="15776"/>
                  </a:lnTo>
                  <a:lnTo>
                    <a:pt x="12122" y="15813"/>
                  </a:lnTo>
                  <a:lnTo>
                    <a:pt x="12087" y="15849"/>
                  </a:lnTo>
                  <a:lnTo>
                    <a:pt x="12051" y="15884"/>
                  </a:lnTo>
                  <a:lnTo>
                    <a:pt x="12014" y="15919"/>
                  </a:lnTo>
                  <a:lnTo>
                    <a:pt x="11976" y="15952"/>
                  </a:lnTo>
                  <a:lnTo>
                    <a:pt x="11938" y="15983"/>
                  </a:lnTo>
                  <a:lnTo>
                    <a:pt x="11899" y="16015"/>
                  </a:lnTo>
                  <a:lnTo>
                    <a:pt x="11858" y="16046"/>
                  </a:lnTo>
                  <a:lnTo>
                    <a:pt x="11818" y="16075"/>
                  </a:lnTo>
                  <a:lnTo>
                    <a:pt x="11776" y="16104"/>
                  </a:lnTo>
                  <a:lnTo>
                    <a:pt x="11734" y="16132"/>
                  </a:lnTo>
                  <a:lnTo>
                    <a:pt x="11690" y="16158"/>
                  </a:lnTo>
                  <a:lnTo>
                    <a:pt x="11646" y="16184"/>
                  </a:lnTo>
                  <a:lnTo>
                    <a:pt x="11602" y="16209"/>
                  </a:lnTo>
                  <a:lnTo>
                    <a:pt x="11556" y="16232"/>
                  </a:lnTo>
                  <a:lnTo>
                    <a:pt x="11509" y="16256"/>
                  </a:lnTo>
                  <a:lnTo>
                    <a:pt x="11462" y="16278"/>
                  </a:lnTo>
                  <a:lnTo>
                    <a:pt x="11414" y="16298"/>
                  </a:lnTo>
                  <a:lnTo>
                    <a:pt x="11366" y="16319"/>
                  </a:lnTo>
                  <a:lnTo>
                    <a:pt x="11316" y="16337"/>
                  </a:lnTo>
                  <a:lnTo>
                    <a:pt x="11268" y="16355"/>
                  </a:lnTo>
                  <a:lnTo>
                    <a:pt x="11218" y="16371"/>
                  </a:lnTo>
                  <a:lnTo>
                    <a:pt x="11168" y="16387"/>
                  </a:lnTo>
                  <a:lnTo>
                    <a:pt x="11117" y="16400"/>
                  </a:lnTo>
                  <a:lnTo>
                    <a:pt x="11065" y="16413"/>
                  </a:lnTo>
                  <a:lnTo>
                    <a:pt x="11015" y="16423"/>
                  </a:lnTo>
                  <a:lnTo>
                    <a:pt x="10962" y="16433"/>
                  </a:lnTo>
                  <a:lnTo>
                    <a:pt x="10911" y="16441"/>
                  </a:lnTo>
                  <a:lnTo>
                    <a:pt x="10858" y="16449"/>
                  </a:lnTo>
                  <a:lnTo>
                    <a:pt x="10806" y="16454"/>
                  </a:lnTo>
                  <a:lnTo>
                    <a:pt x="10752" y="16459"/>
                  </a:lnTo>
                  <a:lnTo>
                    <a:pt x="10698" y="16462"/>
                  </a:lnTo>
                  <a:lnTo>
                    <a:pt x="10644" y="16463"/>
                  </a:lnTo>
                  <a:lnTo>
                    <a:pt x="10590" y="16464"/>
                  </a:lnTo>
                  <a:lnTo>
                    <a:pt x="2110" y="164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573025" y="3"/>
            <a:ext cx="4570975" cy="719995"/>
          </a:xfrm>
        </p:spPr>
        <p:txBody>
          <a:bodyPr anchor="t" anchorCtr="0"/>
          <a:lstStyle>
            <a:lvl1pPr marL="0" indent="0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573025" y="719998"/>
            <a:ext cx="4570975" cy="3874227"/>
          </a:xfrm>
        </p:spPr>
        <p:txBody>
          <a:bodyPr/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0" y="3"/>
            <a:ext cx="4569388" cy="719995"/>
          </a:xfrm>
        </p:spPr>
        <p:txBody>
          <a:bodyPr anchor="t" anchorCtr="0"/>
          <a:lstStyle>
            <a:lvl1pPr marL="0" indent="0">
              <a:buNone/>
              <a:defRPr sz="2400" b="0">
                <a:solidFill>
                  <a:srgbClr val="FFFFFF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" y="719998"/>
            <a:ext cx="4573023" cy="3874227"/>
          </a:xfrm>
        </p:spPr>
        <p:txBody>
          <a:bodyPr/>
          <a:lstStyle>
            <a:lvl1pPr>
              <a:defRPr sz="1600">
                <a:solidFill>
                  <a:srgbClr val="FFFFFF"/>
                </a:solidFill>
              </a:defRPr>
            </a:lvl1pPr>
            <a:lvl2pPr>
              <a:defRPr sz="1600">
                <a:solidFill>
                  <a:srgbClr val="FFFFFF"/>
                </a:solidFill>
              </a:defRPr>
            </a:lvl2pPr>
            <a:lvl3pPr>
              <a:defRPr sz="1600">
                <a:solidFill>
                  <a:srgbClr val="FFFFFF"/>
                </a:solidFill>
              </a:defRPr>
            </a:lvl3pPr>
            <a:lvl4pPr>
              <a:defRPr sz="1600">
                <a:solidFill>
                  <a:srgbClr val="FFFFFF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1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de-DE"/>
              <a:t>22.11.2022</a:t>
            </a:r>
            <a:endParaRPr lang="en-GB"/>
          </a:p>
        </p:txBody>
      </p:sp>
      <p:sp>
        <p:nvSpPr>
          <p:cNvPr id="12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Jugendstammtisch </a:t>
            </a:r>
          </a:p>
        </p:txBody>
      </p:sp>
      <p:sp>
        <p:nvSpPr>
          <p:cNvPr id="13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0089B-C2A3-4BE1-9F22-74941FEF59E6}" type="slidenum">
              <a:rPr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354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1 SP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ung 25"/>
          <p:cNvGrpSpPr>
            <a:grpSpLocks/>
          </p:cNvGrpSpPr>
          <p:nvPr/>
        </p:nvGrpSpPr>
        <p:grpSpPr bwMode="auto">
          <a:xfrm>
            <a:off x="371475" y="4740275"/>
            <a:ext cx="2609850" cy="379413"/>
            <a:chOff x="387351" y="4741051"/>
            <a:chExt cx="2609849" cy="379044"/>
          </a:xfrm>
        </p:grpSpPr>
        <p:sp>
          <p:nvSpPr>
            <p:cNvPr id="6" name="Text Box 26"/>
            <p:cNvSpPr txBox="1">
              <a:spLocks noChangeArrowheads="1"/>
            </p:cNvSpPr>
            <p:nvPr/>
          </p:nvSpPr>
          <p:spPr bwMode="auto">
            <a:xfrm>
              <a:off x="492844" y="4750763"/>
              <a:ext cx="250435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Sparkasse Rg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Sparkasse Rg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Sparkasse Rg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Sparkasse Rg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Sparkasse Rg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parkasse Rg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parkasse Rg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parkasse Rg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parkasse Rg" pitchFamily="34" charset="0"/>
                </a:defRPr>
              </a:lvl9pPr>
            </a:lstStyle>
            <a:p>
              <a:pPr defTabSz="914400"/>
              <a:r>
                <a:rPr lang="de-DE" altLang="de-DE" sz="900">
                  <a:solidFill>
                    <a:schemeClr val="tx2"/>
                  </a:solidFill>
                  <a:ea typeface="Sparkasse Rg" pitchFamily="34" charset="0"/>
                  <a:cs typeface="Sparkasse Rg" pitchFamily="34" charset="0"/>
                </a:rPr>
                <a:t>Sparkasse</a:t>
              </a:r>
            </a:p>
            <a:p>
              <a:pPr defTabSz="914400"/>
              <a:r>
                <a:rPr lang="de-DE" altLang="de-DE" sz="900">
                  <a:solidFill>
                    <a:srgbClr val="FF0000"/>
                  </a:solidFill>
                  <a:ea typeface="Sparkasse Rg" pitchFamily="34" charset="0"/>
                  <a:cs typeface="Sparkasse Rg" pitchFamily="34" charset="0"/>
                </a:rPr>
                <a:t>Koblenz</a:t>
              </a:r>
            </a:p>
          </p:txBody>
        </p:sp>
        <p:sp>
          <p:nvSpPr>
            <p:cNvPr id="7" name="Freeform 27"/>
            <p:cNvSpPr>
              <a:spLocks noChangeAspect="1" noEditPoints="1"/>
            </p:cNvSpPr>
            <p:nvPr/>
          </p:nvSpPr>
          <p:spPr bwMode="auto">
            <a:xfrm>
              <a:off x="387351" y="4741051"/>
              <a:ext cx="129159" cy="168021"/>
            </a:xfrm>
            <a:custGeom>
              <a:avLst/>
              <a:gdLst>
                <a:gd name="T0" fmla="*/ 43378 w 12705"/>
                <a:gd name="T1" fmla="*/ 17165 h 16464"/>
                <a:gd name="T2" fmla="*/ 44852 w 12705"/>
                <a:gd name="T3" fmla="*/ 12634 h 16464"/>
                <a:gd name="T4" fmla="*/ 47231 w 12705"/>
                <a:gd name="T5" fmla="*/ 8613 h 16464"/>
                <a:gd name="T6" fmla="*/ 50393 w 12705"/>
                <a:gd name="T7" fmla="*/ 5235 h 16464"/>
                <a:gd name="T8" fmla="*/ 54225 w 12705"/>
                <a:gd name="T9" fmla="*/ 2602 h 16464"/>
                <a:gd name="T10" fmla="*/ 58637 w 12705"/>
                <a:gd name="T11" fmla="*/ 796 h 16464"/>
                <a:gd name="T12" fmla="*/ 63415 w 12705"/>
                <a:gd name="T13" fmla="*/ 31 h 16464"/>
                <a:gd name="T14" fmla="*/ 68316 w 12705"/>
                <a:gd name="T15" fmla="*/ 327 h 16464"/>
                <a:gd name="T16" fmla="*/ 72900 w 12705"/>
                <a:gd name="T17" fmla="*/ 1694 h 16464"/>
                <a:gd name="T18" fmla="*/ 76967 w 12705"/>
                <a:gd name="T19" fmla="*/ 3970 h 16464"/>
                <a:gd name="T20" fmla="*/ 80403 w 12705"/>
                <a:gd name="T21" fmla="*/ 7021 h 16464"/>
                <a:gd name="T22" fmla="*/ 83117 w 12705"/>
                <a:gd name="T23" fmla="*/ 10777 h 16464"/>
                <a:gd name="T24" fmla="*/ 85028 w 12705"/>
                <a:gd name="T25" fmla="*/ 15114 h 16464"/>
                <a:gd name="T26" fmla="*/ 85913 w 12705"/>
                <a:gd name="T27" fmla="*/ 19839 h 16464"/>
                <a:gd name="T28" fmla="*/ 85740 w 12705"/>
                <a:gd name="T29" fmla="*/ 24758 h 16464"/>
                <a:gd name="T30" fmla="*/ 84490 w 12705"/>
                <a:gd name="T31" fmla="*/ 29391 h 16464"/>
                <a:gd name="T32" fmla="*/ 82304 w 12705"/>
                <a:gd name="T33" fmla="*/ 33545 h 16464"/>
                <a:gd name="T34" fmla="*/ 79335 w 12705"/>
                <a:gd name="T35" fmla="*/ 37056 h 16464"/>
                <a:gd name="T36" fmla="*/ 75676 w 12705"/>
                <a:gd name="T37" fmla="*/ 39862 h 16464"/>
                <a:gd name="T38" fmla="*/ 71396 w 12705"/>
                <a:gd name="T39" fmla="*/ 41883 h 16464"/>
                <a:gd name="T40" fmla="*/ 66709 w 12705"/>
                <a:gd name="T41" fmla="*/ 42883 h 16464"/>
                <a:gd name="T42" fmla="*/ 61789 w 12705"/>
                <a:gd name="T43" fmla="*/ 42832 h 16464"/>
                <a:gd name="T44" fmla="*/ 57123 w 12705"/>
                <a:gd name="T45" fmla="*/ 41699 h 16464"/>
                <a:gd name="T46" fmla="*/ 52873 w 12705"/>
                <a:gd name="T47" fmla="*/ 39587 h 16464"/>
                <a:gd name="T48" fmla="*/ 49254 w 12705"/>
                <a:gd name="T49" fmla="*/ 36698 h 16464"/>
                <a:gd name="T50" fmla="*/ 46357 w 12705"/>
                <a:gd name="T51" fmla="*/ 33106 h 16464"/>
                <a:gd name="T52" fmla="*/ 44253 w 12705"/>
                <a:gd name="T53" fmla="*/ 28891 h 16464"/>
                <a:gd name="T54" fmla="*/ 43114 w 12705"/>
                <a:gd name="T55" fmla="*/ 24228 h 16464"/>
                <a:gd name="T56" fmla="*/ 19803 w 12705"/>
                <a:gd name="T57" fmla="*/ 167970 h 16464"/>
                <a:gd name="T58" fmla="*/ 15076 w 12705"/>
                <a:gd name="T59" fmla="*/ 167072 h 16464"/>
                <a:gd name="T60" fmla="*/ 10735 w 12705"/>
                <a:gd name="T61" fmla="*/ 165164 h 16464"/>
                <a:gd name="T62" fmla="*/ 7015 w 12705"/>
                <a:gd name="T63" fmla="*/ 162459 h 16464"/>
                <a:gd name="T64" fmla="*/ 3965 w 12705"/>
                <a:gd name="T65" fmla="*/ 158999 h 16464"/>
                <a:gd name="T66" fmla="*/ 1688 w 12705"/>
                <a:gd name="T67" fmla="*/ 154907 h 16464"/>
                <a:gd name="T68" fmla="*/ 315 w 12705"/>
                <a:gd name="T69" fmla="*/ 150325 h 16464"/>
                <a:gd name="T70" fmla="*/ 98905 w 12705"/>
                <a:gd name="T71" fmla="*/ 137936 h 16464"/>
                <a:gd name="T72" fmla="*/ 234 w 12705"/>
                <a:gd name="T73" fmla="*/ 74264 h 16464"/>
                <a:gd name="T74" fmla="*/ 1474 w 12705"/>
                <a:gd name="T75" fmla="*/ 69652 h 16464"/>
                <a:gd name="T76" fmla="*/ 3670 w 12705"/>
                <a:gd name="T77" fmla="*/ 65498 h 16464"/>
                <a:gd name="T78" fmla="*/ 6638 w 12705"/>
                <a:gd name="T79" fmla="*/ 61967 h 16464"/>
                <a:gd name="T80" fmla="*/ 10298 w 12705"/>
                <a:gd name="T81" fmla="*/ 59171 h 16464"/>
                <a:gd name="T82" fmla="*/ 14568 w 12705"/>
                <a:gd name="T83" fmla="*/ 57170 h 16464"/>
                <a:gd name="T84" fmla="*/ 19254 w 12705"/>
                <a:gd name="T85" fmla="*/ 56160 h 16464"/>
                <a:gd name="T86" fmla="*/ 109854 w 12705"/>
                <a:gd name="T87" fmla="*/ 56160 h 16464"/>
                <a:gd name="T88" fmla="*/ 114550 w 12705"/>
                <a:gd name="T89" fmla="*/ 57170 h 16464"/>
                <a:gd name="T90" fmla="*/ 118841 w 12705"/>
                <a:gd name="T91" fmla="*/ 59171 h 16464"/>
                <a:gd name="T92" fmla="*/ 122510 w 12705"/>
                <a:gd name="T93" fmla="*/ 61967 h 16464"/>
                <a:gd name="T94" fmla="*/ 125479 w 12705"/>
                <a:gd name="T95" fmla="*/ 65498 h 16464"/>
                <a:gd name="T96" fmla="*/ 127685 w 12705"/>
                <a:gd name="T97" fmla="*/ 69652 h 16464"/>
                <a:gd name="T98" fmla="*/ 128915 w 12705"/>
                <a:gd name="T99" fmla="*/ 74264 h 16464"/>
                <a:gd name="T100" fmla="*/ 30030 w 12705"/>
                <a:gd name="T101" fmla="*/ 99023 h 16464"/>
                <a:gd name="T102" fmla="*/ 128834 w 12705"/>
                <a:gd name="T103" fmla="*/ 150325 h 16464"/>
                <a:gd name="T104" fmla="*/ 127471 w 12705"/>
                <a:gd name="T105" fmla="*/ 154907 h 16464"/>
                <a:gd name="T106" fmla="*/ 125184 w 12705"/>
                <a:gd name="T107" fmla="*/ 158999 h 16464"/>
                <a:gd name="T108" fmla="*/ 122134 w 12705"/>
                <a:gd name="T109" fmla="*/ 162459 h 16464"/>
                <a:gd name="T110" fmla="*/ 118393 w 12705"/>
                <a:gd name="T111" fmla="*/ 165164 h 16464"/>
                <a:gd name="T112" fmla="*/ 114042 w 12705"/>
                <a:gd name="T113" fmla="*/ 167072 h 16464"/>
                <a:gd name="T114" fmla="*/ 109305 w 12705"/>
                <a:gd name="T115" fmla="*/ 167970 h 1646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2705" h="16464">
                  <a:moveTo>
                    <a:pt x="4226" y="2105"/>
                  </a:moveTo>
                  <a:lnTo>
                    <a:pt x="4226" y="2052"/>
                  </a:lnTo>
                  <a:lnTo>
                    <a:pt x="4228" y="1997"/>
                  </a:lnTo>
                  <a:lnTo>
                    <a:pt x="4231" y="1944"/>
                  </a:lnTo>
                  <a:lnTo>
                    <a:pt x="4236" y="1890"/>
                  </a:lnTo>
                  <a:lnTo>
                    <a:pt x="4241" y="1838"/>
                  </a:lnTo>
                  <a:lnTo>
                    <a:pt x="4248" y="1786"/>
                  </a:lnTo>
                  <a:lnTo>
                    <a:pt x="4258" y="1734"/>
                  </a:lnTo>
                  <a:lnTo>
                    <a:pt x="4267" y="1682"/>
                  </a:lnTo>
                  <a:lnTo>
                    <a:pt x="4278" y="1631"/>
                  </a:lnTo>
                  <a:lnTo>
                    <a:pt x="4291" y="1581"/>
                  </a:lnTo>
                  <a:lnTo>
                    <a:pt x="4304" y="1531"/>
                  </a:lnTo>
                  <a:lnTo>
                    <a:pt x="4320" y="1481"/>
                  </a:lnTo>
                  <a:lnTo>
                    <a:pt x="4335" y="1431"/>
                  </a:lnTo>
                  <a:lnTo>
                    <a:pt x="4353" y="1382"/>
                  </a:lnTo>
                  <a:lnTo>
                    <a:pt x="4371" y="1334"/>
                  </a:lnTo>
                  <a:lnTo>
                    <a:pt x="4392" y="1285"/>
                  </a:lnTo>
                  <a:lnTo>
                    <a:pt x="4412" y="1238"/>
                  </a:lnTo>
                  <a:lnTo>
                    <a:pt x="4435" y="1191"/>
                  </a:lnTo>
                  <a:lnTo>
                    <a:pt x="4458" y="1145"/>
                  </a:lnTo>
                  <a:lnTo>
                    <a:pt x="4482" y="1100"/>
                  </a:lnTo>
                  <a:lnTo>
                    <a:pt x="4507" y="1056"/>
                  </a:lnTo>
                  <a:lnTo>
                    <a:pt x="4533" y="1012"/>
                  </a:lnTo>
                  <a:lnTo>
                    <a:pt x="4560" y="968"/>
                  </a:lnTo>
                  <a:lnTo>
                    <a:pt x="4588" y="926"/>
                  </a:lnTo>
                  <a:lnTo>
                    <a:pt x="4617" y="885"/>
                  </a:lnTo>
                  <a:lnTo>
                    <a:pt x="4646" y="844"/>
                  </a:lnTo>
                  <a:lnTo>
                    <a:pt x="4677" y="805"/>
                  </a:lnTo>
                  <a:lnTo>
                    <a:pt x="4709" y="765"/>
                  </a:lnTo>
                  <a:lnTo>
                    <a:pt x="4741" y="726"/>
                  </a:lnTo>
                  <a:lnTo>
                    <a:pt x="4775" y="688"/>
                  </a:lnTo>
                  <a:lnTo>
                    <a:pt x="4809" y="651"/>
                  </a:lnTo>
                  <a:lnTo>
                    <a:pt x="4845" y="615"/>
                  </a:lnTo>
                  <a:lnTo>
                    <a:pt x="4882" y="580"/>
                  </a:lnTo>
                  <a:lnTo>
                    <a:pt x="4919" y="546"/>
                  </a:lnTo>
                  <a:lnTo>
                    <a:pt x="4957" y="513"/>
                  </a:lnTo>
                  <a:lnTo>
                    <a:pt x="4996" y="481"/>
                  </a:lnTo>
                  <a:lnTo>
                    <a:pt x="5035" y="450"/>
                  </a:lnTo>
                  <a:lnTo>
                    <a:pt x="5076" y="419"/>
                  </a:lnTo>
                  <a:lnTo>
                    <a:pt x="5117" y="389"/>
                  </a:lnTo>
                  <a:lnTo>
                    <a:pt x="5159" y="360"/>
                  </a:lnTo>
                  <a:lnTo>
                    <a:pt x="5201" y="333"/>
                  </a:lnTo>
                  <a:lnTo>
                    <a:pt x="5245" y="307"/>
                  </a:lnTo>
                  <a:lnTo>
                    <a:pt x="5289" y="281"/>
                  </a:lnTo>
                  <a:lnTo>
                    <a:pt x="5334" y="255"/>
                  </a:lnTo>
                  <a:lnTo>
                    <a:pt x="5380" y="232"/>
                  </a:lnTo>
                  <a:lnTo>
                    <a:pt x="5426" y="209"/>
                  </a:lnTo>
                  <a:lnTo>
                    <a:pt x="5473" y="186"/>
                  </a:lnTo>
                  <a:lnTo>
                    <a:pt x="5522" y="166"/>
                  </a:lnTo>
                  <a:lnTo>
                    <a:pt x="5570" y="145"/>
                  </a:lnTo>
                  <a:lnTo>
                    <a:pt x="5619" y="127"/>
                  </a:lnTo>
                  <a:lnTo>
                    <a:pt x="5668" y="109"/>
                  </a:lnTo>
                  <a:lnTo>
                    <a:pt x="5718" y="93"/>
                  </a:lnTo>
                  <a:lnTo>
                    <a:pt x="5768" y="78"/>
                  </a:lnTo>
                  <a:lnTo>
                    <a:pt x="5819" y="65"/>
                  </a:lnTo>
                  <a:lnTo>
                    <a:pt x="5869" y="52"/>
                  </a:lnTo>
                  <a:lnTo>
                    <a:pt x="5921" y="41"/>
                  </a:lnTo>
                  <a:lnTo>
                    <a:pt x="5973" y="32"/>
                  </a:lnTo>
                  <a:lnTo>
                    <a:pt x="6025" y="24"/>
                  </a:lnTo>
                  <a:lnTo>
                    <a:pt x="6078" y="16"/>
                  </a:lnTo>
                  <a:lnTo>
                    <a:pt x="6130" y="10"/>
                  </a:lnTo>
                  <a:lnTo>
                    <a:pt x="6184" y="6"/>
                  </a:lnTo>
                  <a:lnTo>
                    <a:pt x="6238" y="3"/>
                  </a:lnTo>
                  <a:lnTo>
                    <a:pt x="6291" y="1"/>
                  </a:lnTo>
                  <a:lnTo>
                    <a:pt x="6346" y="0"/>
                  </a:lnTo>
                  <a:lnTo>
                    <a:pt x="6400" y="1"/>
                  </a:lnTo>
                  <a:lnTo>
                    <a:pt x="6455" y="3"/>
                  </a:lnTo>
                  <a:lnTo>
                    <a:pt x="6509" y="6"/>
                  </a:lnTo>
                  <a:lnTo>
                    <a:pt x="6562" y="10"/>
                  </a:lnTo>
                  <a:lnTo>
                    <a:pt x="6615" y="16"/>
                  </a:lnTo>
                  <a:lnTo>
                    <a:pt x="6668" y="24"/>
                  </a:lnTo>
                  <a:lnTo>
                    <a:pt x="6720" y="32"/>
                  </a:lnTo>
                  <a:lnTo>
                    <a:pt x="6772" y="41"/>
                  </a:lnTo>
                  <a:lnTo>
                    <a:pt x="6823" y="52"/>
                  </a:lnTo>
                  <a:lnTo>
                    <a:pt x="6874" y="65"/>
                  </a:lnTo>
                  <a:lnTo>
                    <a:pt x="6924" y="78"/>
                  </a:lnTo>
                  <a:lnTo>
                    <a:pt x="6974" y="93"/>
                  </a:lnTo>
                  <a:lnTo>
                    <a:pt x="7023" y="109"/>
                  </a:lnTo>
                  <a:lnTo>
                    <a:pt x="7073" y="127"/>
                  </a:lnTo>
                  <a:lnTo>
                    <a:pt x="7122" y="145"/>
                  </a:lnTo>
                  <a:lnTo>
                    <a:pt x="7171" y="166"/>
                  </a:lnTo>
                  <a:lnTo>
                    <a:pt x="7218" y="186"/>
                  </a:lnTo>
                  <a:lnTo>
                    <a:pt x="7265" y="209"/>
                  </a:lnTo>
                  <a:lnTo>
                    <a:pt x="7311" y="232"/>
                  </a:lnTo>
                  <a:lnTo>
                    <a:pt x="7356" y="255"/>
                  </a:lnTo>
                  <a:lnTo>
                    <a:pt x="7401" y="281"/>
                  </a:lnTo>
                  <a:lnTo>
                    <a:pt x="7444" y="307"/>
                  </a:lnTo>
                  <a:lnTo>
                    <a:pt x="7487" y="333"/>
                  </a:lnTo>
                  <a:lnTo>
                    <a:pt x="7530" y="360"/>
                  </a:lnTo>
                  <a:lnTo>
                    <a:pt x="7571" y="389"/>
                  </a:lnTo>
                  <a:lnTo>
                    <a:pt x="7612" y="419"/>
                  </a:lnTo>
                  <a:lnTo>
                    <a:pt x="7651" y="450"/>
                  </a:lnTo>
                  <a:lnTo>
                    <a:pt x="7690" y="481"/>
                  </a:lnTo>
                  <a:lnTo>
                    <a:pt x="7730" y="513"/>
                  </a:lnTo>
                  <a:lnTo>
                    <a:pt x="7767" y="546"/>
                  </a:lnTo>
                  <a:lnTo>
                    <a:pt x="7804" y="580"/>
                  </a:lnTo>
                  <a:lnTo>
                    <a:pt x="7840" y="615"/>
                  </a:lnTo>
                  <a:lnTo>
                    <a:pt x="7875" y="651"/>
                  </a:lnTo>
                  <a:lnTo>
                    <a:pt x="7909" y="688"/>
                  </a:lnTo>
                  <a:lnTo>
                    <a:pt x="7943" y="726"/>
                  </a:lnTo>
                  <a:lnTo>
                    <a:pt x="7975" y="765"/>
                  </a:lnTo>
                  <a:lnTo>
                    <a:pt x="8007" y="805"/>
                  </a:lnTo>
                  <a:lnTo>
                    <a:pt x="8037" y="844"/>
                  </a:lnTo>
                  <a:lnTo>
                    <a:pt x="8067" y="885"/>
                  </a:lnTo>
                  <a:lnTo>
                    <a:pt x="8096" y="926"/>
                  </a:lnTo>
                  <a:lnTo>
                    <a:pt x="8124" y="968"/>
                  </a:lnTo>
                  <a:lnTo>
                    <a:pt x="8150" y="1012"/>
                  </a:lnTo>
                  <a:lnTo>
                    <a:pt x="8176" y="1056"/>
                  </a:lnTo>
                  <a:lnTo>
                    <a:pt x="8201" y="1100"/>
                  </a:lnTo>
                  <a:lnTo>
                    <a:pt x="8225" y="1145"/>
                  </a:lnTo>
                  <a:lnTo>
                    <a:pt x="8248" y="1191"/>
                  </a:lnTo>
                  <a:lnTo>
                    <a:pt x="8270" y="1238"/>
                  </a:lnTo>
                  <a:lnTo>
                    <a:pt x="8292" y="1285"/>
                  </a:lnTo>
                  <a:lnTo>
                    <a:pt x="8311" y="1334"/>
                  </a:lnTo>
                  <a:lnTo>
                    <a:pt x="8330" y="1382"/>
                  </a:lnTo>
                  <a:lnTo>
                    <a:pt x="8347" y="1431"/>
                  </a:lnTo>
                  <a:lnTo>
                    <a:pt x="8364" y="1481"/>
                  </a:lnTo>
                  <a:lnTo>
                    <a:pt x="8378" y="1531"/>
                  </a:lnTo>
                  <a:lnTo>
                    <a:pt x="8393" y="1581"/>
                  </a:lnTo>
                  <a:lnTo>
                    <a:pt x="8405" y="1631"/>
                  </a:lnTo>
                  <a:lnTo>
                    <a:pt x="8415" y="1682"/>
                  </a:lnTo>
                  <a:lnTo>
                    <a:pt x="8426" y="1734"/>
                  </a:lnTo>
                  <a:lnTo>
                    <a:pt x="8434" y="1786"/>
                  </a:lnTo>
                  <a:lnTo>
                    <a:pt x="8441" y="1838"/>
                  </a:lnTo>
                  <a:lnTo>
                    <a:pt x="8447" y="1890"/>
                  </a:lnTo>
                  <a:lnTo>
                    <a:pt x="8451" y="1944"/>
                  </a:lnTo>
                  <a:lnTo>
                    <a:pt x="8456" y="1997"/>
                  </a:lnTo>
                  <a:lnTo>
                    <a:pt x="8458" y="2052"/>
                  </a:lnTo>
                  <a:lnTo>
                    <a:pt x="8458" y="2105"/>
                  </a:lnTo>
                  <a:lnTo>
                    <a:pt x="8458" y="2160"/>
                  </a:lnTo>
                  <a:lnTo>
                    <a:pt x="8456" y="2214"/>
                  </a:lnTo>
                  <a:lnTo>
                    <a:pt x="8451" y="2268"/>
                  </a:lnTo>
                  <a:lnTo>
                    <a:pt x="8447" y="2321"/>
                  </a:lnTo>
                  <a:lnTo>
                    <a:pt x="8441" y="2374"/>
                  </a:lnTo>
                  <a:lnTo>
                    <a:pt x="8434" y="2426"/>
                  </a:lnTo>
                  <a:lnTo>
                    <a:pt x="8426" y="2478"/>
                  </a:lnTo>
                  <a:lnTo>
                    <a:pt x="8415" y="2530"/>
                  </a:lnTo>
                  <a:lnTo>
                    <a:pt x="8405" y="2581"/>
                  </a:lnTo>
                  <a:lnTo>
                    <a:pt x="8393" y="2632"/>
                  </a:lnTo>
                  <a:lnTo>
                    <a:pt x="8378" y="2683"/>
                  </a:lnTo>
                  <a:lnTo>
                    <a:pt x="8364" y="2732"/>
                  </a:lnTo>
                  <a:lnTo>
                    <a:pt x="8347" y="2782"/>
                  </a:lnTo>
                  <a:lnTo>
                    <a:pt x="8330" y="2831"/>
                  </a:lnTo>
                  <a:lnTo>
                    <a:pt x="8311" y="2880"/>
                  </a:lnTo>
                  <a:lnTo>
                    <a:pt x="8292" y="2929"/>
                  </a:lnTo>
                  <a:lnTo>
                    <a:pt x="8270" y="2976"/>
                  </a:lnTo>
                  <a:lnTo>
                    <a:pt x="8248" y="3022"/>
                  </a:lnTo>
                  <a:lnTo>
                    <a:pt x="8225" y="3068"/>
                  </a:lnTo>
                  <a:lnTo>
                    <a:pt x="8201" y="3114"/>
                  </a:lnTo>
                  <a:lnTo>
                    <a:pt x="8176" y="3158"/>
                  </a:lnTo>
                  <a:lnTo>
                    <a:pt x="8150" y="3201"/>
                  </a:lnTo>
                  <a:lnTo>
                    <a:pt x="8124" y="3244"/>
                  </a:lnTo>
                  <a:lnTo>
                    <a:pt x="8096" y="3287"/>
                  </a:lnTo>
                  <a:lnTo>
                    <a:pt x="8067" y="3328"/>
                  </a:lnTo>
                  <a:lnTo>
                    <a:pt x="8037" y="3369"/>
                  </a:lnTo>
                  <a:lnTo>
                    <a:pt x="8007" y="3409"/>
                  </a:lnTo>
                  <a:lnTo>
                    <a:pt x="7975" y="3448"/>
                  </a:lnTo>
                  <a:lnTo>
                    <a:pt x="7943" y="3486"/>
                  </a:lnTo>
                  <a:lnTo>
                    <a:pt x="7909" y="3523"/>
                  </a:lnTo>
                  <a:lnTo>
                    <a:pt x="7875" y="3560"/>
                  </a:lnTo>
                  <a:lnTo>
                    <a:pt x="7840" y="3596"/>
                  </a:lnTo>
                  <a:lnTo>
                    <a:pt x="7804" y="3631"/>
                  </a:lnTo>
                  <a:lnTo>
                    <a:pt x="7767" y="3666"/>
                  </a:lnTo>
                  <a:lnTo>
                    <a:pt x="7730" y="3699"/>
                  </a:lnTo>
                  <a:lnTo>
                    <a:pt x="7690" y="3732"/>
                  </a:lnTo>
                  <a:lnTo>
                    <a:pt x="7651" y="3763"/>
                  </a:lnTo>
                  <a:lnTo>
                    <a:pt x="7612" y="3794"/>
                  </a:lnTo>
                  <a:lnTo>
                    <a:pt x="7571" y="3824"/>
                  </a:lnTo>
                  <a:lnTo>
                    <a:pt x="7530" y="3852"/>
                  </a:lnTo>
                  <a:lnTo>
                    <a:pt x="7487" y="3879"/>
                  </a:lnTo>
                  <a:lnTo>
                    <a:pt x="7444" y="3906"/>
                  </a:lnTo>
                  <a:lnTo>
                    <a:pt x="7401" y="3933"/>
                  </a:lnTo>
                  <a:lnTo>
                    <a:pt x="7356" y="3958"/>
                  </a:lnTo>
                  <a:lnTo>
                    <a:pt x="7311" y="3981"/>
                  </a:lnTo>
                  <a:lnTo>
                    <a:pt x="7265" y="4004"/>
                  </a:lnTo>
                  <a:lnTo>
                    <a:pt x="7218" y="4026"/>
                  </a:lnTo>
                  <a:lnTo>
                    <a:pt x="7171" y="4047"/>
                  </a:lnTo>
                  <a:lnTo>
                    <a:pt x="7122" y="4068"/>
                  </a:lnTo>
                  <a:lnTo>
                    <a:pt x="7073" y="4086"/>
                  </a:lnTo>
                  <a:lnTo>
                    <a:pt x="7023" y="4104"/>
                  </a:lnTo>
                  <a:lnTo>
                    <a:pt x="6974" y="4119"/>
                  </a:lnTo>
                  <a:lnTo>
                    <a:pt x="6924" y="4135"/>
                  </a:lnTo>
                  <a:lnTo>
                    <a:pt x="6874" y="4148"/>
                  </a:lnTo>
                  <a:lnTo>
                    <a:pt x="6823" y="4160"/>
                  </a:lnTo>
                  <a:lnTo>
                    <a:pt x="6772" y="4172"/>
                  </a:lnTo>
                  <a:lnTo>
                    <a:pt x="6720" y="4181"/>
                  </a:lnTo>
                  <a:lnTo>
                    <a:pt x="6668" y="4190"/>
                  </a:lnTo>
                  <a:lnTo>
                    <a:pt x="6615" y="4197"/>
                  </a:lnTo>
                  <a:lnTo>
                    <a:pt x="6562" y="4202"/>
                  </a:lnTo>
                  <a:lnTo>
                    <a:pt x="6509" y="4208"/>
                  </a:lnTo>
                  <a:lnTo>
                    <a:pt x="6455" y="4211"/>
                  </a:lnTo>
                  <a:lnTo>
                    <a:pt x="6400" y="4213"/>
                  </a:lnTo>
                  <a:lnTo>
                    <a:pt x="6346" y="4213"/>
                  </a:lnTo>
                  <a:lnTo>
                    <a:pt x="6291" y="4213"/>
                  </a:lnTo>
                  <a:lnTo>
                    <a:pt x="6238" y="4211"/>
                  </a:lnTo>
                  <a:lnTo>
                    <a:pt x="6184" y="4208"/>
                  </a:lnTo>
                  <a:lnTo>
                    <a:pt x="6130" y="4202"/>
                  </a:lnTo>
                  <a:lnTo>
                    <a:pt x="6078" y="4197"/>
                  </a:lnTo>
                  <a:lnTo>
                    <a:pt x="6025" y="4190"/>
                  </a:lnTo>
                  <a:lnTo>
                    <a:pt x="5973" y="4181"/>
                  </a:lnTo>
                  <a:lnTo>
                    <a:pt x="5921" y="4172"/>
                  </a:lnTo>
                  <a:lnTo>
                    <a:pt x="5869" y="4160"/>
                  </a:lnTo>
                  <a:lnTo>
                    <a:pt x="5819" y="4148"/>
                  </a:lnTo>
                  <a:lnTo>
                    <a:pt x="5768" y="4135"/>
                  </a:lnTo>
                  <a:lnTo>
                    <a:pt x="5718" y="4119"/>
                  </a:lnTo>
                  <a:lnTo>
                    <a:pt x="5668" y="4104"/>
                  </a:lnTo>
                  <a:lnTo>
                    <a:pt x="5619" y="4086"/>
                  </a:lnTo>
                  <a:lnTo>
                    <a:pt x="5570" y="4068"/>
                  </a:lnTo>
                  <a:lnTo>
                    <a:pt x="5522" y="4047"/>
                  </a:lnTo>
                  <a:lnTo>
                    <a:pt x="5473" y="4026"/>
                  </a:lnTo>
                  <a:lnTo>
                    <a:pt x="5426" y="4004"/>
                  </a:lnTo>
                  <a:lnTo>
                    <a:pt x="5380" y="3981"/>
                  </a:lnTo>
                  <a:lnTo>
                    <a:pt x="5334" y="3958"/>
                  </a:lnTo>
                  <a:lnTo>
                    <a:pt x="5289" y="3933"/>
                  </a:lnTo>
                  <a:lnTo>
                    <a:pt x="5245" y="3906"/>
                  </a:lnTo>
                  <a:lnTo>
                    <a:pt x="5201" y="3879"/>
                  </a:lnTo>
                  <a:lnTo>
                    <a:pt x="5159" y="3852"/>
                  </a:lnTo>
                  <a:lnTo>
                    <a:pt x="5117" y="3824"/>
                  </a:lnTo>
                  <a:lnTo>
                    <a:pt x="5076" y="3794"/>
                  </a:lnTo>
                  <a:lnTo>
                    <a:pt x="5035" y="3763"/>
                  </a:lnTo>
                  <a:lnTo>
                    <a:pt x="4996" y="3732"/>
                  </a:lnTo>
                  <a:lnTo>
                    <a:pt x="4957" y="3699"/>
                  </a:lnTo>
                  <a:lnTo>
                    <a:pt x="4919" y="3666"/>
                  </a:lnTo>
                  <a:lnTo>
                    <a:pt x="4882" y="3631"/>
                  </a:lnTo>
                  <a:lnTo>
                    <a:pt x="4845" y="3596"/>
                  </a:lnTo>
                  <a:lnTo>
                    <a:pt x="4809" y="3560"/>
                  </a:lnTo>
                  <a:lnTo>
                    <a:pt x="4775" y="3523"/>
                  </a:lnTo>
                  <a:lnTo>
                    <a:pt x="4741" y="3486"/>
                  </a:lnTo>
                  <a:lnTo>
                    <a:pt x="4709" y="3448"/>
                  </a:lnTo>
                  <a:lnTo>
                    <a:pt x="4677" y="3409"/>
                  </a:lnTo>
                  <a:lnTo>
                    <a:pt x="4646" y="3369"/>
                  </a:lnTo>
                  <a:lnTo>
                    <a:pt x="4617" y="3328"/>
                  </a:lnTo>
                  <a:lnTo>
                    <a:pt x="4588" y="3287"/>
                  </a:lnTo>
                  <a:lnTo>
                    <a:pt x="4560" y="3244"/>
                  </a:lnTo>
                  <a:lnTo>
                    <a:pt x="4533" y="3201"/>
                  </a:lnTo>
                  <a:lnTo>
                    <a:pt x="4507" y="3158"/>
                  </a:lnTo>
                  <a:lnTo>
                    <a:pt x="4482" y="3114"/>
                  </a:lnTo>
                  <a:lnTo>
                    <a:pt x="4458" y="3068"/>
                  </a:lnTo>
                  <a:lnTo>
                    <a:pt x="4435" y="3022"/>
                  </a:lnTo>
                  <a:lnTo>
                    <a:pt x="4412" y="2976"/>
                  </a:lnTo>
                  <a:lnTo>
                    <a:pt x="4392" y="2929"/>
                  </a:lnTo>
                  <a:lnTo>
                    <a:pt x="4371" y="2880"/>
                  </a:lnTo>
                  <a:lnTo>
                    <a:pt x="4353" y="2831"/>
                  </a:lnTo>
                  <a:lnTo>
                    <a:pt x="4335" y="2782"/>
                  </a:lnTo>
                  <a:lnTo>
                    <a:pt x="4320" y="2732"/>
                  </a:lnTo>
                  <a:lnTo>
                    <a:pt x="4304" y="2683"/>
                  </a:lnTo>
                  <a:lnTo>
                    <a:pt x="4291" y="2632"/>
                  </a:lnTo>
                  <a:lnTo>
                    <a:pt x="4278" y="2581"/>
                  </a:lnTo>
                  <a:lnTo>
                    <a:pt x="4267" y="2530"/>
                  </a:lnTo>
                  <a:lnTo>
                    <a:pt x="4258" y="2478"/>
                  </a:lnTo>
                  <a:lnTo>
                    <a:pt x="4248" y="2426"/>
                  </a:lnTo>
                  <a:lnTo>
                    <a:pt x="4241" y="2374"/>
                  </a:lnTo>
                  <a:lnTo>
                    <a:pt x="4236" y="2321"/>
                  </a:lnTo>
                  <a:lnTo>
                    <a:pt x="4231" y="2268"/>
                  </a:lnTo>
                  <a:lnTo>
                    <a:pt x="4228" y="2214"/>
                  </a:lnTo>
                  <a:lnTo>
                    <a:pt x="4226" y="2160"/>
                  </a:lnTo>
                  <a:lnTo>
                    <a:pt x="4226" y="2105"/>
                  </a:lnTo>
                  <a:close/>
                  <a:moveTo>
                    <a:pt x="2110" y="16464"/>
                  </a:moveTo>
                  <a:lnTo>
                    <a:pt x="2055" y="16463"/>
                  </a:lnTo>
                  <a:lnTo>
                    <a:pt x="2001" y="16462"/>
                  </a:lnTo>
                  <a:lnTo>
                    <a:pt x="1948" y="16459"/>
                  </a:lnTo>
                  <a:lnTo>
                    <a:pt x="1894" y="16454"/>
                  </a:lnTo>
                  <a:lnTo>
                    <a:pt x="1842" y="16449"/>
                  </a:lnTo>
                  <a:lnTo>
                    <a:pt x="1789" y="16441"/>
                  </a:lnTo>
                  <a:lnTo>
                    <a:pt x="1736" y="16433"/>
                  </a:lnTo>
                  <a:lnTo>
                    <a:pt x="1686" y="16423"/>
                  </a:lnTo>
                  <a:lnTo>
                    <a:pt x="1634" y="16413"/>
                  </a:lnTo>
                  <a:lnTo>
                    <a:pt x="1584" y="16400"/>
                  </a:lnTo>
                  <a:lnTo>
                    <a:pt x="1533" y="16387"/>
                  </a:lnTo>
                  <a:lnTo>
                    <a:pt x="1483" y="16371"/>
                  </a:lnTo>
                  <a:lnTo>
                    <a:pt x="1433" y="16355"/>
                  </a:lnTo>
                  <a:lnTo>
                    <a:pt x="1384" y="16337"/>
                  </a:lnTo>
                  <a:lnTo>
                    <a:pt x="1335" y="16319"/>
                  </a:lnTo>
                  <a:lnTo>
                    <a:pt x="1287" y="16298"/>
                  </a:lnTo>
                  <a:lnTo>
                    <a:pt x="1239" y="16278"/>
                  </a:lnTo>
                  <a:lnTo>
                    <a:pt x="1192" y="16256"/>
                  </a:lnTo>
                  <a:lnTo>
                    <a:pt x="1147" y="16232"/>
                  </a:lnTo>
                  <a:lnTo>
                    <a:pt x="1101" y="16209"/>
                  </a:lnTo>
                  <a:lnTo>
                    <a:pt x="1056" y="16184"/>
                  </a:lnTo>
                  <a:lnTo>
                    <a:pt x="1013" y="16158"/>
                  </a:lnTo>
                  <a:lnTo>
                    <a:pt x="969" y="16132"/>
                  </a:lnTo>
                  <a:lnTo>
                    <a:pt x="927" y="16104"/>
                  </a:lnTo>
                  <a:lnTo>
                    <a:pt x="886" y="16075"/>
                  </a:lnTo>
                  <a:lnTo>
                    <a:pt x="845" y="16046"/>
                  </a:lnTo>
                  <a:lnTo>
                    <a:pt x="805" y="16015"/>
                  </a:lnTo>
                  <a:lnTo>
                    <a:pt x="766" y="15983"/>
                  </a:lnTo>
                  <a:lnTo>
                    <a:pt x="727" y="15952"/>
                  </a:lnTo>
                  <a:lnTo>
                    <a:pt x="690" y="15919"/>
                  </a:lnTo>
                  <a:lnTo>
                    <a:pt x="653" y="15884"/>
                  </a:lnTo>
                  <a:lnTo>
                    <a:pt x="617" y="15849"/>
                  </a:lnTo>
                  <a:lnTo>
                    <a:pt x="582" y="15813"/>
                  </a:lnTo>
                  <a:lnTo>
                    <a:pt x="547" y="15776"/>
                  </a:lnTo>
                  <a:lnTo>
                    <a:pt x="514" y="15739"/>
                  </a:lnTo>
                  <a:lnTo>
                    <a:pt x="482" y="15699"/>
                  </a:lnTo>
                  <a:lnTo>
                    <a:pt x="450" y="15660"/>
                  </a:lnTo>
                  <a:lnTo>
                    <a:pt x="419" y="15621"/>
                  </a:lnTo>
                  <a:lnTo>
                    <a:pt x="390" y="15580"/>
                  </a:lnTo>
                  <a:lnTo>
                    <a:pt x="361" y="15539"/>
                  </a:lnTo>
                  <a:lnTo>
                    <a:pt x="333" y="15497"/>
                  </a:lnTo>
                  <a:lnTo>
                    <a:pt x="306" y="15454"/>
                  </a:lnTo>
                  <a:lnTo>
                    <a:pt x="280" y="15410"/>
                  </a:lnTo>
                  <a:lnTo>
                    <a:pt x="256" y="15365"/>
                  </a:lnTo>
                  <a:lnTo>
                    <a:pt x="232" y="15320"/>
                  </a:lnTo>
                  <a:lnTo>
                    <a:pt x="208" y="15274"/>
                  </a:lnTo>
                  <a:lnTo>
                    <a:pt x="187" y="15227"/>
                  </a:lnTo>
                  <a:lnTo>
                    <a:pt x="166" y="15179"/>
                  </a:lnTo>
                  <a:lnTo>
                    <a:pt x="145" y="15131"/>
                  </a:lnTo>
                  <a:lnTo>
                    <a:pt x="127" y="15082"/>
                  </a:lnTo>
                  <a:lnTo>
                    <a:pt x="109" y="15034"/>
                  </a:lnTo>
                  <a:lnTo>
                    <a:pt x="93" y="14984"/>
                  </a:lnTo>
                  <a:lnTo>
                    <a:pt x="77" y="14934"/>
                  </a:lnTo>
                  <a:lnTo>
                    <a:pt x="64" y="14883"/>
                  </a:lnTo>
                  <a:lnTo>
                    <a:pt x="52" y="14833"/>
                  </a:lnTo>
                  <a:lnTo>
                    <a:pt x="41" y="14782"/>
                  </a:lnTo>
                  <a:lnTo>
                    <a:pt x="31" y="14730"/>
                  </a:lnTo>
                  <a:lnTo>
                    <a:pt x="23" y="14679"/>
                  </a:lnTo>
                  <a:lnTo>
                    <a:pt x="15" y="14626"/>
                  </a:lnTo>
                  <a:lnTo>
                    <a:pt x="10" y="14574"/>
                  </a:lnTo>
                  <a:lnTo>
                    <a:pt x="5" y="14520"/>
                  </a:lnTo>
                  <a:lnTo>
                    <a:pt x="2" y="14467"/>
                  </a:lnTo>
                  <a:lnTo>
                    <a:pt x="1" y="14413"/>
                  </a:lnTo>
                  <a:lnTo>
                    <a:pt x="0" y="14359"/>
                  </a:lnTo>
                  <a:lnTo>
                    <a:pt x="0" y="13516"/>
                  </a:lnTo>
                  <a:lnTo>
                    <a:pt x="9729" y="13516"/>
                  </a:lnTo>
                  <a:lnTo>
                    <a:pt x="9729" y="12247"/>
                  </a:lnTo>
                  <a:lnTo>
                    <a:pt x="0" y="12247"/>
                  </a:lnTo>
                  <a:lnTo>
                    <a:pt x="0" y="7598"/>
                  </a:lnTo>
                  <a:lnTo>
                    <a:pt x="1" y="7544"/>
                  </a:lnTo>
                  <a:lnTo>
                    <a:pt x="2" y="7489"/>
                  </a:lnTo>
                  <a:lnTo>
                    <a:pt x="5" y="7436"/>
                  </a:lnTo>
                  <a:lnTo>
                    <a:pt x="10" y="7383"/>
                  </a:lnTo>
                  <a:lnTo>
                    <a:pt x="15" y="7330"/>
                  </a:lnTo>
                  <a:lnTo>
                    <a:pt x="23" y="7277"/>
                  </a:lnTo>
                  <a:lnTo>
                    <a:pt x="31" y="7226"/>
                  </a:lnTo>
                  <a:lnTo>
                    <a:pt x="41" y="7174"/>
                  </a:lnTo>
                  <a:lnTo>
                    <a:pt x="52" y="7123"/>
                  </a:lnTo>
                  <a:lnTo>
                    <a:pt x="64" y="7072"/>
                  </a:lnTo>
                  <a:lnTo>
                    <a:pt x="77" y="7022"/>
                  </a:lnTo>
                  <a:lnTo>
                    <a:pt x="93" y="6971"/>
                  </a:lnTo>
                  <a:lnTo>
                    <a:pt x="109" y="6923"/>
                  </a:lnTo>
                  <a:lnTo>
                    <a:pt x="127" y="6874"/>
                  </a:lnTo>
                  <a:lnTo>
                    <a:pt x="145" y="6825"/>
                  </a:lnTo>
                  <a:lnTo>
                    <a:pt x="166" y="6777"/>
                  </a:lnTo>
                  <a:lnTo>
                    <a:pt x="187" y="6730"/>
                  </a:lnTo>
                  <a:lnTo>
                    <a:pt x="208" y="6682"/>
                  </a:lnTo>
                  <a:lnTo>
                    <a:pt x="232" y="6637"/>
                  </a:lnTo>
                  <a:lnTo>
                    <a:pt x="256" y="6591"/>
                  </a:lnTo>
                  <a:lnTo>
                    <a:pt x="280" y="6546"/>
                  </a:lnTo>
                  <a:lnTo>
                    <a:pt x="306" y="6503"/>
                  </a:lnTo>
                  <a:lnTo>
                    <a:pt x="333" y="6460"/>
                  </a:lnTo>
                  <a:lnTo>
                    <a:pt x="361" y="6418"/>
                  </a:lnTo>
                  <a:lnTo>
                    <a:pt x="390" y="6377"/>
                  </a:lnTo>
                  <a:lnTo>
                    <a:pt x="419" y="6336"/>
                  </a:lnTo>
                  <a:lnTo>
                    <a:pt x="450" y="6295"/>
                  </a:lnTo>
                  <a:lnTo>
                    <a:pt x="482" y="6256"/>
                  </a:lnTo>
                  <a:lnTo>
                    <a:pt x="514" y="6218"/>
                  </a:lnTo>
                  <a:lnTo>
                    <a:pt x="547" y="6180"/>
                  </a:lnTo>
                  <a:lnTo>
                    <a:pt x="582" y="6144"/>
                  </a:lnTo>
                  <a:lnTo>
                    <a:pt x="617" y="6107"/>
                  </a:lnTo>
                  <a:lnTo>
                    <a:pt x="653" y="6072"/>
                  </a:lnTo>
                  <a:lnTo>
                    <a:pt x="690" y="6038"/>
                  </a:lnTo>
                  <a:lnTo>
                    <a:pt x="727" y="6005"/>
                  </a:lnTo>
                  <a:lnTo>
                    <a:pt x="766" y="5972"/>
                  </a:lnTo>
                  <a:lnTo>
                    <a:pt x="805" y="5941"/>
                  </a:lnTo>
                  <a:lnTo>
                    <a:pt x="845" y="5911"/>
                  </a:lnTo>
                  <a:lnTo>
                    <a:pt x="886" y="5882"/>
                  </a:lnTo>
                  <a:lnTo>
                    <a:pt x="927" y="5853"/>
                  </a:lnTo>
                  <a:lnTo>
                    <a:pt x="969" y="5825"/>
                  </a:lnTo>
                  <a:lnTo>
                    <a:pt x="1013" y="5798"/>
                  </a:lnTo>
                  <a:lnTo>
                    <a:pt x="1056" y="5773"/>
                  </a:lnTo>
                  <a:lnTo>
                    <a:pt x="1101" y="5748"/>
                  </a:lnTo>
                  <a:lnTo>
                    <a:pt x="1147" y="5724"/>
                  </a:lnTo>
                  <a:lnTo>
                    <a:pt x="1192" y="5701"/>
                  </a:lnTo>
                  <a:lnTo>
                    <a:pt x="1239" y="5679"/>
                  </a:lnTo>
                  <a:lnTo>
                    <a:pt x="1287" y="5657"/>
                  </a:lnTo>
                  <a:lnTo>
                    <a:pt x="1335" y="5638"/>
                  </a:lnTo>
                  <a:lnTo>
                    <a:pt x="1384" y="5619"/>
                  </a:lnTo>
                  <a:lnTo>
                    <a:pt x="1433" y="5602"/>
                  </a:lnTo>
                  <a:lnTo>
                    <a:pt x="1483" y="5585"/>
                  </a:lnTo>
                  <a:lnTo>
                    <a:pt x="1533" y="5571"/>
                  </a:lnTo>
                  <a:lnTo>
                    <a:pt x="1584" y="5557"/>
                  </a:lnTo>
                  <a:lnTo>
                    <a:pt x="1634" y="5544"/>
                  </a:lnTo>
                  <a:lnTo>
                    <a:pt x="1686" y="5534"/>
                  </a:lnTo>
                  <a:lnTo>
                    <a:pt x="1736" y="5524"/>
                  </a:lnTo>
                  <a:lnTo>
                    <a:pt x="1789" y="5515"/>
                  </a:lnTo>
                  <a:lnTo>
                    <a:pt x="1842" y="5508"/>
                  </a:lnTo>
                  <a:lnTo>
                    <a:pt x="1894" y="5503"/>
                  </a:lnTo>
                  <a:lnTo>
                    <a:pt x="1948" y="5498"/>
                  </a:lnTo>
                  <a:lnTo>
                    <a:pt x="2001" y="5495"/>
                  </a:lnTo>
                  <a:lnTo>
                    <a:pt x="2055" y="5493"/>
                  </a:lnTo>
                  <a:lnTo>
                    <a:pt x="2110" y="5493"/>
                  </a:lnTo>
                  <a:lnTo>
                    <a:pt x="10590" y="5493"/>
                  </a:lnTo>
                  <a:lnTo>
                    <a:pt x="10644" y="5493"/>
                  </a:lnTo>
                  <a:lnTo>
                    <a:pt x="10698" y="5495"/>
                  </a:lnTo>
                  <a:lnTo>
                    <a:pt x="10752" y="5498"/>
                  </a:lnTo>
                  <a:lnTo>
                    <a:pt x="10806" y="5503"/>
                  </a:lnTo>
                  <a:lnTo>
                    <a:pt x="10858" y="5508"/>
                  </a:lnTo>
                  <a:lnTo>
                    <a:pt x="10911" y="5515"/>
                  </a:lnTo>
                  <a:lnTo>
                    <a:pt x="10962" y="5524"/>
                  </a:lnTo>
                  <a:lnTo>
                    <a:pt x="11015" y="5534"/>
                  </a:lnTo>
                  <a:lnTo>
                    <a:pt x="11065" y="5544"/>
                  </a:lnTo>
                  <a:lnTo>
                    <a:pt x="11117" y="5557"/>
                  </a:lnTo>
                  <a:lnTo>
                    <a:pt x="11168" y="5571"/>
                  </a:lnTo>
                  <a:lnTo>
                    <a:pt x="11218" y="5585"/>
                  </a:lnTo>
                  <a:lnTo>
                    <a:pt x="11268" y="5602"/>
                  </a:lnTo>
                  <a:lnTo>
                    <a:pt x="11316" y="5619"/>
                  </a:lnTo>
                  <a:lnTo>
                    <a:pt x="11366" y="5638"/>
                  </a:lnTo>
                  <a:lnTo>
                    <a:pt x="11414" y="5657"/>
                  </a:lnTo>
                  <a:lnTo>
                    <a:pt x="11462" y="5679"/>
                  </a:lnTo>
                  <a:lnTo>
                    <a:pt x="11509" y="5701"/>
                  </a:lnTo>
                  <a:lnTo>
                    <a:pt x="11556" y="5724"/>
                  </a:lnTo>
                  <a:lnTo>
                    <a:pt x="11602" y="5748"/>
                  </a:lnTo>
                  <a:lnTo>
                    <a:pt x="11646" y="5773"/>
                  </a:lnTo>
                  <a:lnTo>
                    <a:pt x="11690" y="5798"/>
                  </a:lnTo>
                  <a:lnTo>
                    <a:pt x="11734" y="5825"/>
                  </a:lnTo>
                  <a:lnTo>
                    <a:pt x="11776" y="5853"/>
                  </a:lnTo>
                  <a:lnTo>
                    <a:pt x="11818" y="5882"/>
                  </a:lnTo>
                  <a:lnTo>
                    <a:pt x="11858" y="5911"/>
                  </a:lnTo>
                  <a:lnTo>
                    <a:pt x="11899" y="5941"/>
                  </a:lnTo>
                  <a:lnTo>
                    <a:pt x="11938" y="5972"/>
                  </a:lnTo>
                  <a:lnTo>
                    <a:pt x="11976" y="6005"/>
                  </a:lnTo>
                  <a:lnTo>
                    <a:pt x="12014" y="6038"/>
                  </a:lnTo>
                  <a:lnTo>
                    <a:pt x="12051" y="6072"/>
                  </a:lnTo>
                  <a:lnTo>
                    <a:pt x="12087" y="6107"/>
                  </a:lnTo>
                  <a:lnTo>
                    <a:pt x="12122" y="6144"/>
                  </a:lnTo>
                  <a:lnTo>
                    <a:pt x="12156" y="6180"/>
                  </a:lnTo>
                  <a:lnTo>
                    <a:pt x="12190" y="6218"/>
                  </a:lnTo>
                  <a:lnTo>
                    <a:pt x="12222" y="6256"/>
                  </a:lnTo>
                  <a:lnTo>
                    <a:pt x="12254" y="6295"/>
                  </a:lnTo>
                  <a:lnTo>
                    <a:pt x="12284" y="6336"/>
                  </a:lnTo>
                  <a:lnTo>
                    <a:pt x="12314" y="6377"/>
                  </a:lnTo>
                  <a:lnTo>
                    <a:pt x="12343" y="6418"/>
                  </a:lnTo>
                  <a:lnTo>
                    <a:pt x="12371" y="6460"/>
                  </a:lnTo>
                  <a:lnTo>
                    <a:pt x="12398" y="6503"/>
                  </a:lnTo>
                  <a:lnTo>
                    <a:pt x="12423" y="6546"/>
                  </a:lnTo>
                  <a:lnTo>
                    <a:pt x="12448" y="6591"/>
                  </a:lnTo>
                  <a:lnTo>
                    <a:pt x="12472" y="6637"/>
                  </a:lnTo>
                  <a:lnTo>
                    <a:pt x="12496" y="6682"/>
                  </a:lnTo>
                  <a:lnTo>
                    <a:pt x="12517" y="6730"/>
                  </a:lnTo>
                  <a:lnTo>
                    <a:pt x="12539" y="6777"/>
                  </a:lnTo>
                  <a:lnTo>
                    <a:pt x="12560" y="6825"/>
                  </a:lnTo>
                  <a:lnTo>
                    <a:pt x="12578" y="6874"/>
                  </a:lnTo>
                  <a:lnTo>
                    <a:pt x="12596" y="6923"/>
                  </a:lnTo>
                  <a:lnTo>
                    <a:pt x="12612" y="6971"/>
                  </a:lnTo>
                  <a:lnTo>
                    <a:pt x="12627" y="7022"/>
                  </a:lnTo>
                  <a:lnTo>
                    <a:pt x="12640" y="7072"/>
                  </a:lnTo>
                  <a:lnTo>
                    <a:pt x="12652" y="7123"/>
                  </a:lnTo>
                  <a:lnTo>
                    <a:pt x="12664" y="7174"/>
                  </a:lnTo>
                  <a:lnTo>
                    <a:pt x="12673" y="7226"/>
                  </a:lnTo>
                  <a:lnTo>
                    <a:pt x="12681" y="7277"/>
                  </a:lnTo>
                  <a:lnTo>
                    <a:pt x="12689" y="7330"/>
                  </a:lnTo>
                  <a:lnTo>
                    <a:pt x="12695" y="7383"/>
                  </a:lnTo>
                  <a:lnTo>
                    <a:pt x="12699" y="7436"/>
                  </a:lnTo>
                  <a:lnTo>
                    <a:pt x="12702" y="7489"/>
                  </a:lnTo>
                  <a:lnTo>
                    <a:pt x="12704" y="7544"/>
                  </a:lnTo>
                  <a:lnTo>
                    <a:pt x="12705" y="7598"/>
                  </a:lnTo>
                  <a:lnTo>
                    <a:pt x="12705" y="8441"/>
                  </a:lnTo>
                  <a:lnTo>
                    <a:pt x="2954" y="8441"/>
                  </a:lnTo>
                  <a:lnTo>
                    <a:pt x="2954" y="9703"/>
                  </a:lnTo>
                  <a:lnTo>
                    <a:pt x="12705" y="9703"/>
                  </a:lnTo>
                  <a:lnTo>
                    <a:pt x="12705" y="14359"/>
                  </a:lnTo>
                  <a:lnTo>
                    <a:pt x="12704" y="14413"/>
                  </a:lnTo>
                  <a:lnTo>
                    <a:pt x="12702" y="14467"/>
                  </a:lnTo>
                  <a:lnTo>
                    <a:pt x="12699" y="14520"/>
                  </a:lnTo>
                  <a:lnTo>
                    <a:pt x="12695" y="14574"/>
                  </a:lnTo>
                  <a:lnTo>
                    <a:pt x="12689" y="14626"/>
                  </a:lnTo>
                  <a:lnTo>
                    <a:pt x="12681" y="14679"/>
                  </a:lnTo>
                  <a:lnTo>
                    <a:pt x="12673" y="14730"/>
                  </a:lnTo>
                  <a:lnTo>
                    <a:pt x="12664" y="14782"/>
                  </a:lnTo>
                  <a:lnTo>
                    <a:pt x="12652" y="14833"/>
                  </a:lnTo>
                  <a:lnTo>
                    <a:pt x="12640" y="14883"/>
                  </a:lnTo>
                  <a:lnTo>
                    <a:pt x="12627" y="14934"/>
                  </a:lnTo>
                  <a:lnTo>
                    <a:pt x="12612" y="14984"/>
                  </a:lnTo>
                  <a:lnTo>
                    <a:pt x="12596" y="15034"/>
                  </a:lnTo>
                  <a:lnTo>
                    <a:pt x="12578" y="15082"/>
                  </a:lnTo>
                  <a:lnTo>
                    <a:pt x="12560" y="15131"/>
                  </a:lnTo>
                  <a:lnTo>
                    <a:pt x="12539" y="15179"/>
                  </a:lnTo>
                  <a:lnTo>
                    <a:pt x="12517" y="15227"/>
                  </a:lnTo>
                  <a:lnTo>
                    <a:pt x="12496" y="15274"/>
                  </a:lnTo>
                  <a:lnTo>
                    <a:pt x="12472" y="15320"/>
                  </a:lnTo>
                  <a:lnTo>
                    <a:pt x="12448" y="15365"/>
                  </a:lnTo>
                  <a:lnTo>
                    <a:pt x="12423" y="15410"/>
                  </a:lnTo>
                  <a:lnTo>
                    <a:pt x="12398" y="15454"/>
                  </a:lnTo>
                  <a:lnTo>
                    <a:pt x="12371" y="15497"/>
                  </a:lnTo>
                  <a:lnTo>
                    <a:pt x="12343" y="15539"/>
                  </a:lnTo>
                  <a:lnTo>
                    <a:pt x="12314" y="15580"/>
                  </a:lnTo>
                  <a:lnTo>
                    <a:pt x="12284" y="15621"/>
                  </a:lnTo>
                  <a:lnTo>
                    <a:pt x="12254" y="15660"/>
                  </a:lnTo>
                  <a:lnTo>
                    <a:pt x="12222" y="15699"/>
                  </a:lnTo>
                  <a:lnTo>
                    <a:pt x="12190" y="15739"/>
                  </a:lnTo>
                  <a:lnTo>
                    <a:pt x="12156" y="15776"/>
                  </a:lnTo>
                  <a:lnTo>
                    <a:pt x="12122" y="15813"/>
                  </a:lnTo>
                  <a:lnTo>
                    <a:pt x="12087" y="15849"/>
                  </a:lnTo>
                  <a:lnTo>
                    <a:pt x="12051" y="15884"/>
                  </a:lnTo>
                  <a:lnTo>
                    <a:pt x="12014" y="15919"/>
                  </a:lnTo>
                  <a:lnTo>
                    <a:pt x="11976" y="15952"/>
                  </a:lnTo>
                  <a:lnTo>
                    <a:pt x="11938" y="15983"/>
                  </a:lnTo>
                  <a:lnTo>
                    <a:pt x="11899" y="16015"/>
                  </a:lnTo>
                  <a:lnTo>
                    <a:pt x="11858" y="16046"/>
                  </a:lnTo>
                  <a:lnTo>
                    <a:pt x="11818" y="16075"/>
                  </a:lnTo>
                  <a:lnTo>
                    <a:pt x="11776" y="16104"/>
                  </a:lnTo>
                  <a:lnTo>
                    <a:pt x="11734" y="16132"/>
                  </a:lnTo>
                  <a:lnTo>
                    <a:pt x="11690" y="16158"/>
                  </a:lnTo>
                  <a:lnTo>
                    <a:pt x="11646" y="16184"/>
                  </a:lnTo>
                  <a:lnTo>
                    <a:pt x="11602" y="16209"/>
                  </a:lnTo>
                  <a:lnTo>
                    <a:pt x="11556" y="16232"/>
                  </a:lnTo>
                  <a:lnTo>
                    <a:pt x="11509" y="16256"/>
                  </a:lnTo>
                  <a:lnTo>
                    <a:pt x="11462" y="16278"/>
                  </a:lnTo>
                  <a:lnTo>
                    <a:pt x="11414" y="16298"/>
                  </a:lnTo>
                  <a:lnTo>
                    <a:pt x="11366" y="16319"/>
                  </a:lnTo>
                  <a:lnTo>
                    <a:pt x="11316" y="16337"/>
                  </a:lnTo>
                  <a:lnTo>
                    <a:pt x="11268" y="16355"/>
                  </a:lnTo>
                  <a:lnTo>
                    <a:pt x="11218" y="16371"/>
                  </a:lnTo>
                  <a:lnTo>
                    <a:pt x="11168" y="16387"/>
                  </a:lnTo>
                  <a:lnTo>
                    <a:pt x="11117" y="16400"/>
                  </a:lnTo>
                  <a:lnTo>
                    <a:pt x="11065" y="16413"/>
                  </a:lnTo>
                  <a:lnTo>
                    <a:pt x="11015" y="16423"/>
                  </a:lnTo>
                  <a:lnTo>
                    <a:pt x="10962" y="16433"/>
                  </a:lnTo>
                  <a:lnTo>
                    <a:pt x="10911" y="16441"/>
                  </a:lnTo>
                  <a:lnTo>
                    <a:pt x="10858" y="16449"/>
                  </a:lnTo>
                  <a:lnTo>
                    <a:pt x="10806" y="16454"/>
                  </a:lnTo>
                  <a:lnTo>
                    <a:pt x="10752" y="16459"/>
                  </a:lnTo>
                  <a:lnTo>
                    <a:pt x="10698" y="16462"/>
                  </a:lnTo>
                  <a:lnTo>
                    <a:pt x="10644" y="16463"/>
                  </a:lnTo>
                  <a:lnTo>
                    <a:pt x="10590" y="16464"/>
                  </a:lnTo>
                  <a:lnTo>
                    <a:pt x="2110" y="1646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573025" y="3"/>
            <a:ext cx="4570975" cy="5143497"/>
          </a:xfrm>
          <a:solidFill>
            <a:schemeClr val="accent1"/>
          </a:solidFill>
        </p:spPr>
        <p:txBody>
          <a:bodyPr bIns="360000" anchor="ctr" anchorCtr="1"/>
          <a:lstStyle>
            <a:lvl1pPr marL="0" indent="0">
              <a:buNone/>
              <a:defRPr sz="4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0" y="3"/>
            <a:ext cx="4569388" cy="5143497"/>
          </a:xfrm>
        </p:spPr>
        <p:txBody>
          <a:bodyPr bIns="360000" anchor="ctr" anchorCtr="1"/>
          <a:lstStyle>
            <a:lvl1pPr marL="0" indent="0" algn="l">
              <a:buNone/>
              <a:defRPr sz="30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de-DE"/>
              <a:t>22.11.2022</a:t>
            </a:r>
            <a:endParaRPr lang="en-GB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GB"/>
              <a:t>Jugendstammtisch </a:t>
            </a:r>
          </a:p>
        </p:txBody>
      </p:sp>
      <p:sp>
        <p:nvSpPr>
          <p:cNvPr id="10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29907CB-3817-488F-8637-05495C11E6B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1470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2 SP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ung 25"/>
          <p:cNvGrpSpPr>
            <a:grpSpLocks/>
          </p:cNvGrpSpPr>
          <p:nvPr/>
        </p:nvGrpSpPr>
        <p:grpSpPr bwMode="auto">
          <a:xfrm>
            <a:off x="371475" y="4740275"/>
            <a:ext cx="2609850" cy="379413"/>
            <a:chOff x="387351" y="4741051"/>
            <a:chExt cx="2609849" cy="379044"/>
          </a:xfrm>
        </p:grpSpPr>
        <p:sp>
          <p:nvSpPr>
            <p:cNvPr id="6" name="Text Box 26"/>
            <p:cNvSpPr txBox="1">
              <a:spLocks noChangeArrowheads="1"/>
            </p:cNvSpPr>
            <p:nvPr/>
          </p:nvSpPr>
          <p:spPr bwMode="auto">
            <a:xfrm>
              <a:off x="492844" y="4750763"/>
              <a:ext cx="250435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Sparkasse Rg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Sparkasse Rg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Sparkasse Rg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Sparkasse Rg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Sparkasse Rg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parkasse Rg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parkasse Rg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parkasse Rg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parkasse Rg" pitchFamily="34" charset="0"/>
                </a:defRPr>
              </a:lvl9pPr>
            </a:lstStyle>
            <a:p>
              <a:pPr defTabSz="914400"/>
              <a:r>
                <a:rPr lang="de-DE" altLang="de-DE" sz="900">
                  <a:solidFill>
                    <a:schemeClr val="tx2"/>
                  </a:solidFill>
                  <a:ea typeface="Sparkasse Rg" pitchFamily="34" charset="0"/>
                  <a:cs typeface="Sparkasse Rg" pitchFamily="34" charset="0"/>
                </a:rPr>
                <a:t>Sparkasse</a:t>
              </a:r>
            </a:p>
            <a:p>
              <a:pPr defTabSz="914400"/>
              <a:r>
                <a:rPr lang="de-DE" altLang="de-DE" sz="900">
                  <a:solidFill>
                    <a:srgbClr val="FF0000"/>
                  </a:solidFill>
                  <a:ea typeface="Sparkasse Rg" pitchFamily="34" charset="0"/>
                  <a:cs typeface="Sparkasse Rg" pitchFamily="34" charset="0"/>
                </a:rPr>
                <a:t>Koblenz</a:t>
              </a:r>
            </a:p>
          </p:txBody>
        </p:sp>
        <p:sp>
          <p:nvSpPr>
            <p:cNvPr id="7" name="Freeform 27"/>
            <p:cNvSpPr>
              <a:spLocks noChangeAspect="1" noEditPoints="1"/>
            </p:cNvSpPr>
            <p:nvPr/>
          </p:nvSpPr>
          <p:spPr bwMode="auto">
            <a:xfrm>
              <a:off x="387351" y="4741051"/>
              <a:ext cx="129159" cy="168021"/>
            </a:xfrm>
            <a:custGeom>
              <a:avLst/>
              <a:gdLst>
                <a:gd name="T0" fmla="*/ 43378 w 12705"/>
                <a:gd name="T1" fmla="*/ 17165 h 16464"/>
                <a:gd name="T2" fmla="*/ 44852 w 12705"/>
                <a:gd name="T3" fmla="*/ 12634 h 16464"/>
                <a:gd name="T4" fmla="*/ 47231 w 12705"/>
                <a:gd name="T5" fmla="*/ 8613 h 16464"/>
                <a:gd name="T6" fmla="*/ 50393 w 12705"/>
                <a:gd name="T7" fmla="*/ 5235 h 16464"/>
                <a:gd name="T8" fmla="*/ 54225 w 12705"/>
                <a:gd name="T9" fmla="*/ 2602 h 16464"/>
                <a:gd name="T10" fmla="*/ 58637 w 12705"/>
                <a:gd name="T11" fmla="*/ 796 h 16464"/>
                <a:gd name="T12" fmla="*/ 63415 w 12705"/>
                <a:gd name="T13" fmla="*/ 31 h 16464"/>
                <a:gd name="T14" fmla="*/ 68316 w 12705"/>
                <a:gd name="T15" fmla="*/ 327 h 16464"/>
                <a:gd name="T16" fmla="*/ 72900 w 12705"/>
                <a:gd name="T17" fmla="*/ 1694 h 16464"/>
                <a:gd name="T18" fmla="*/ 76967 w 12705"/>
                <a:gd name="T19" fmla="*/ 3970 h 16464"/>
                <a:gd name="T20" fmla="*/ 80403 w 12705"/>
                <a:gd name="T21" fmla="*/ 7021 h 16464"/>
                <a:gd name="T22" fmla="*/ 83117 w 12705"/>
                <a:gd name="T23" fmla="*/ 10777 h 16464"/>
                <a:gd name="T24" fmla="*/ 85028 w 12705"/>
                <a:gd name="T25" fmla="*/ 15114 h 16464"/>
                <a:gd name="T26" fmla="*/ 85913 w 12705"/>
                <a:gd name="T27" fmla="*/ 19839 h 16464"/>
                <a:gd name="T28" fmla="*/ 85740 w 12705"/>
                <a:gd name="T29" fmla="*/ 24758 h 16464"/>
                <a:gd name="T30" fmla="*/ 84490 w 12705"/>
                <a:gd name="T31" fmla="*/ 29391 h 16464"/>
                <a:gd name="T32" fmla="*/ 82304 w 12705"/>
                <a:gd name="T33" fmla="*/ 33545 h 16464"/>
                <a:gd name="T34" fmla="*/ 79335 w 12705"/>
                <a:gd name="T35" fmla="*/ 37056 h 16464"/>
                <a:gd name="T36" fmla="*/ 75676 w 12705"/>
                <a:gd name="T37" fmla="*/ 39862 h 16464"/>
                <a:gd name="T38" fmla="*/ 71396 w 12705"/>
                <a:gd name="T39" fmla="*/ 41883 h 16464"/>
                <a:gd name="T40" fmla="*/ 66709 w 12705"/>
                <a:gd name="T41" fmla="*/ 42883 h 16464"/>
                <a:gd name="T42" fmla="*/ 61789 w 12705"/>
                <a:gd name="T43" fmla="*/ 42832 h 16464"/>
                <a:gd name="T44" fmla="*/ 57123 w 12705"/>
                <a:gd name="T45" fmla="*/ 41699 h 16464"/>
                <a:gd name="T46" fmla="*/ 52873 w 12705"/>
                <a:gd name="T47" fmla="*/ 39587 h 16464"/>
                <a:gd name="T48" fmla="*/ 49254 w 12705"/>
                <a:gd name="T49" fmla="*/ 36698 h 16464"/>
                <a:gd name="T50" fmla="*/ 46357 w 12705"/>
                <a:gd name="T51" fmla="*/ 33106 h 16464"/>
                <a:gd name="T52" fmla="*/ 44253 w 12705"/>
                <a:gd name="T53" fmla="*/ 28891 h 16464"/>
                <a:gd name="T54" fmla="*/ 43114 w 12705"/>
                <a:gd name="T55" fmla="*/ 24228 h 16464"/>
                <a:gd name="T56" fmla="*/ 19803 w 12705"/>
                <a:gd name="T57" fmla="*/ 167970 h 16464"/>
                <a:gd name="T58" fmla="*/ 15076 w 12705"/>
                <a:gd name="T59" fmla="*/ 167072 h 16464"/>
                <a:gd name="T60" fmla="*/ 10735 w 12705"/>
                <a:gd name="T61" fmla="*/ 165164 h 16464"/>
                <a:gd name="T62" fmla="*/ 7015 w 12705"/>
                <a:gd name="T63" fmla="*/ 162459 h 16464"/>
                <a:gd name="T64" fmla="*/ 3965 w 12705"/>
                <a:gd name="T65" fmla="*/ 158999 h 16464"/>
                <a:gd name="T66" fmla="*/ 1688 w 12705"/>
                <a:gd name="T67" fmla="*/ 154907 h 16464"/>
                <a:gd name="T68" fmla="*/ 315 w 12705"/>
                <a:gd name="T69" fmla="*/ 150325 h 16464"/>
                <a:gd name="T70" fmla="*/ 98905 w 12705"/>
                <a:gd name="T71" fmla="*/ 137936 h 16464"/>
                <a:gd name="T72" fmla="*/ 234 w 12705"/>
                <a:gd name="T73" fmla="*/ 74264 h 16464"/>
                <a:gd name="T74" fmla="*/ 1474 w 12705"/>
                <a:gd name="T75" fmla="*/ 69652 h 16464"/>
                <a:gd name="T76" fmla="*/ 3670 w 12705"/>
                <a:gd name="T77" fmla="*/ 65498 h 16464"/>
                <a:gd name="T78" fmla="*/ 6638 w 12705"/>
                <a:gd name="T79" fmla="*/ 61967 h 16464"/>
                <a:gd name="T80" fmla="*/ 10298 w 12705"/>
                <a:gd name="T81" fmla="*/ 59171 h 16464"/>
                <a:gd name="T82" fmla="*/ 14568 w 12705"/>
                <a:gd name="T83" fmla="*/ 57170 h 16464"/>
                <a:gd name="T84" fmla="*/ 19254 w 12705"/>
                <a:gd name="T85" fmla="*/ 56160 h 16464"/>
                <a:gd name="T86" fmla="*/ 109854 w 12705"/>
                <a:gd name="T87" fmla="*/ 56160 h 16464"/>
                <a:gd name="T88" fmla="*/ 114550 w 12705"/>
                <a:gd name="T89" fmla="*/ 57170 h 16464"/>
                <a:gd name="T90" fmla="*/ 118841 w 12705"/>
                <a:gd name="T91" fmla="*/ 59171 h 16464"/>
                <a:gd name="T92" fmla="*/ 122510 w 12705"/>
                <a:gd name="T93" fmla="*/ 61967 h 16464"/>
                <a:gd name="T94" fmla="*/ 125479 w 12705"/>
                <a:gd name="T95" fmla="*/ 65498 h 16464"/>
                <a:gd name="T96" fmla="*/ 127685 w 12705"/>
                <a:gd name="T97" fmla="*/ 69652 h 16464"/>
                <a:gd name="T98" fmla="*/ 128915 w 12705"/>
                <a:gd name="T99" fmla="*/ 74264 h 16464"/>
                <a:gd name="T100" fmla="*/ 30030 w 12705"/>
                <a:gd name="T101" fmla="*/ 99023 h 16464"/>
                <a:gd name="T102" fmla="*/ 128834 w 12705"/>
                <a:gd name="T103" fmla="*/ 150325 h 16464"/>
                <a:gd name="T104" fmla="*/ 127471 w 12705"/>
                <a:gd name="T105" fmla="*/ 154907 h 16464"/>
                <a:gd name="T106" fmla="*/ 125184 w 12705"/>
                <a:gd name="T107" fmla="*/ 158999 h 16464"/>
                <a:gd name="T108" fmla="*/ 122134 w 12705"/>
                <a:gd name="T109" fmla="*/ 162459 h 16464"/>
                <a:gd name="T110" fmla="*/ 118393 w 12705"/>
                <a:gd name="T111" fmla="*/ 165164 h 16464"/>
                <a:gd name="T112" fmla="*/ 114042 w 12705"/>
                <a:gd name="T113" fmla="*/ 167072 h 16464"/>
                <a:gd name="T114" fmla="*/ 109305 w 12705"/>
                <a:gd name="T115" fmla="*/ 167970 h 1646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2705" h="16464">
                  <a:moveTo>
                    <a:pt x="4226" y="2105"/>
                  </a:moveTo>
                  <a:lnTo>
                    <a:pt x="4226" y="2052"/>
                  </a:lnTo>
                  <a:lnTo>
                    <a:pt x="4228" y="1997"/>
                  </a:lnTo>
                  <a:lnTo>
                    <a:pt x="4231" y="1944"/>
                  </a:lnTo>
                  <a:lnTo>
                    <a:pt x="4236" y="1890"/>
                  </a:lnTo>
                  <a:lnTo>
                    <a:pt x="4241" y="1838"/>
                  </a:lnTo>
                  <a:lnTo>
                    <a:pt x="4248" y="1786"/>
                  </a:lnTo>
                  <a:lnTo>
                    <a:pt x="4258" y="1734"/>
                  </a:lnTo>
                  <a:lnTo>
                    <a:pt x="4267" y="1682"/>
                  </a:lnTo>
                  <a:lnTo>
                    <a:pt x="4278" y="1631"/>
                  </a:lnTo>
                  <a:lnTo>
                    <a:pt x="4291" y="1581"/>
                  </a:lnTo>
                  <a:lnTo>
                    <a:pt x="4304" y="1531"/>
                  </a:lnTo>
                  <a:lnTo>
                    <a:pt x="4320" y="1481"/>
                  </a:lnTo>
                  <a:lnTo>
                    <a:pt x="4335" y="1431"/>
                  </a:lnTo>
                  <a:lnTo>
                    <a:pt x="4353" y="1382"/>
                  </a:lnTo>
                  <a:lnTo>
                    <a:pt x="4371" y="1334"/>
                  </a:lnTo>
                  <a:lnTo>
                    <a:pt x="4392" y="1285"/>
                  </a:lnTo>
                  <a:lnTo>
                    <a:pt x="4412" y="1238"/>
                  </a:lnTo>
                  <a:lnTo>
                    <a:pt x="4435" y="1191"/>
                  </a:lnTo>
                  <a:lnTo>
                    <a:pt x="4458" y="1145"/>
                  </a:lnTo>
                  <a:lnTo>
                    <a:pt x="4482" y="1100"/>
                  </a:lnTo>
                  <a:lnTo>
                    <a:pt x="4507" y="1056"/>
                  </a:lnTo>
                  <a:lnTo>
                    <a:pt x="4533" y="1012"/>
                  </a:lnTo>
                  <a:lnTo>
                    <a:pt x="4560" y="968"/>
                  </a:lnTo>
                  <a:lnTo>
                    <a:pt x="4588" y="926"/>
                  </a:lnTo>
                  <a:lnTo>
                    <a:pt x="4617" y="885"/>
                  </a:lnTo>
                  <a:lnTo>
                    <a:pt x="4646" y="844"/>
                  </a:lnTo>
                  <a:lnTo>
                    <a:pt x="4677" y="805"/>
                  </a:lnTo>
                  <a:lnTo>
                    <a:pt x="4709" y="765"/>
                  </a:lnTo>
                  <a:lnTo>
                    <a:pt x="4741" y="726"/>
                  </a:lnTo>
                  <a:lnTo>
                    <a:pt x="4775" y="688"/>
                  </a:lnTo>
                  <a:lnTo>
                    <a:pt x="4809" y="651"/>
                  </a:lnTo>
                  <a:lnTo>
                    <a:pt x="4845" y="615"/>
                  </a:lnTo>
                  <a:lnTo>
                    <a:pt x="4882" y="580"/>
                  </a:lnTo>
                  <a:lnTo>
                    <a:pt x="4919" y="546"/>
                  </a:lnTo>
                  <a:lnTo>
                    <a:pt x="4957" y="513"/>
                  </a:lnTo>
                  <a:lnTo>
                    <a:pt x="4996" y="481"/>
                  </a:lnTo>
                  <a:lnTo>
                    <a:pt x="5035" y="450"/>
                  </a:lnTo>
                  <a:lnTo>
                    <a:pt x="5076" y="419"/>
                  </a:lnTo>
                  <a:lnTo>
                    <a:pt x="5117" y="389"/>
                  </a:lnTo>
                  <a:lnTo>
                    <a:pt x="5159" y="360"/>
                  </a:lnTo>
                  <a:lnTo>
                    <a:pt x="5201" y="333"/>
                  </a:lnTo>
                  <a:lnTo>
                    <a:pt x="5245" y="307"/>
                  </a:lnTo>
                  <a:lnTo>
                    <a:pt x="5289" y="281"/>
                  </a:lnTo>
                  <a:lnTo>
                    <a:pt x="5334" y="255"/>
                  </a:lnTo>
                  <a:lnTo>
                    <a:pt x="5380" y="232"/>
                  </a:lnTo>
                  <a:lnTo>
                    <a:pt x="5426" y="209"/>
                  </a:lnTo>
                  <a:lnTo>
                    <a:pt x="5473" y="186"/>
                  </a:lnTo>
                  <a:lnTo>
                    <a:pt x="5522" y="166"/>
                  </a:lnTo>
                  <a:lnTo>
                    <a:pt x="5570" y="145"/>
                  </a:lnTo>
                  <a:lnTo>
                    <a:pt x="5619" y="127"/>
                  </a:lnTo>
                  <a:lnTo>
                    <a:pt x="5668" y="109"/>
                  </a:lnTo>
                  <a:lnTo>
                    <a:pt x="5718" y="93"/>
                  </a:lnTo>
                  <a:lnTo>
                    <a:pt x="5768" y="78"/>
                  </a:lnTo>
                  <a:lnTo>
                    <a:pt x="5819" y="65"/>
                  </a:lnTo>
                  <a:lnTo>
                    <a:pt x="5869" y="52"/>
                  </a:lnTo>
                  <a:lnTo>
                    <a:pt x="5921" y="41"/>
                  </a:lnTo>
                  <a:lnTo>
                    <a:pt x="5973" y="32"/>
                  </a:lnTo>
                  <a:lnTo>
                    <a:pt x="6025" y="24"/>
                  </a:lnTo>
                  <a:lnTo>
                    <a:pt x="6078" y="16"/>
                  </a:lnTo>
                  <a:lnTo>
                    <a:pt x="6130" y="10"/>
                  </a:lnTo>
                  <a:lnTo>
                    <a:pt x="6184" y="6"/>
                  </a:lnTo>
                  <a:lnTo>
                    <a:pt x="6238" y="3"/>
                  </a:lnTo>
                  <a:lnTo>
                    <a:pt x="6291" y="1"/>
                  </a:lnTo>
                  <a:lnTo>
                    <a:pt x="6346" y="0"/>
                  </a:lnTo>
                  <a:lnTo>
                    <a:pt x="6400" y="1"/>
                  </a:lnTo>
                  <a:lnTo>
                    <a:pt x="6455" y="3"/>
                  </a:lnTo>
                  <a:lnTo>
                    <a:pt x="6509" y="6"/>
                  </a:lnTo>
                  <a:lnTo>
                    <a:pt x="6562" y="10"/>
                  </a:lnTo>
                  <a:lnTo>
                    <a:pt x="6615" y="16"/>
                  </a:lnTo>
                  <a:lnTo>
                    <a:pt x="6668" y="24"/>
                  </a:lnTo>
                  <a:lnTo>
                    <a:pt x="6720" y="32"/>
                  </a:lnTo>
                  <a:lnTo>
                    <a:pt x="6772" y="41"/>
                  </a:lnTo>
                  <a:lnTo>
                    <a:pt x="6823" y="52"/>
                  </a:lnTo>
                  <a:lnTo>
                    <a:pt x="6874" y="65"/>
                  </a:lnTo>
                  <a:lnTo>
                    <a:pt x="6924" y="78"/>
                  </a:lnTo>
                  <a:lnTo>
                    <a:pt x="6974" y="93"/>
                  </a:lnTo>
                  <a:lnTo>
                    <a:pt x="7023" y="109"/>
                  </a:lnTo>
                  <a:lnTo>
                    <a:pt x="7073" y="127"/>
                  </a:lnTo>
                  <a:lnTo>
                    <a:pt x="7122" y="145"/>
                  </a:lnTo>
                  <a:lnTo>
                    <a:pt x="7171" y="166"/>
                  </a:lnTo>
                  <a:lnTo>
                    <a:pt x="7218" y="186"/>
                  </a:lnTo>
                  <a:lnTo>
                    <a:pt x="7265" y="209"/>
                  </a:lnTo>
                  <a:lnTo>
                    <a:pt x="7311" y="232"/>
                  </a:lnTo>
                  <a:lnTo>
                    <a:pt x="7356" y="255"/>
                  </a:lnTo>
                  <a:lnTo>
                    <a:pt x="7401" y="281"/>
                  </a:lnTo>
                  <a:lnTo>
                    <a:pt x="7444" y="307"/>
                  </a:lnTo>
                  <a:lnTo>
                    <a:pt x="7487" y="333"/>
                  </a:lnTo>
                  <a:lnTo>
                    <a:pt x="7530" y="360"/>
                  </a:lnTo>
                  <a:lnTo>
                    <a:pt x="7571" y="389"/>
                  </a:lnTo>
                  <a:lnTo>
                    <a:pt x="7612" y="419"/>
                  </a:lnTo>
                  <a:lnTo>
                    <a:pt x="7651" y="450"/>
                  </a:lnTo>
                  <a:lnTo>
                    <a:pt x="7690" y="481"/>
                  </a:lnTo>
                  <a:lnTo>
                    <a:pt x="7730" y="513"/>
                  </a:lnTo>
                  <a:lnTo>
                    <a:pt x="7767" y="546"/>
                  </a:lnTo>
                  <a:lnTo>
                    <a:pt x="7804" y="580"/>
                  </a:lnTo>
                  <a:lnTo>
                    <a:pt x="7840" y="615"/>
                  </a:lnTo>
                  <a:lnTo>
                    <a:pt x="7875" y="651"/>
                  </a:lnTo>
                  <a:lnTo>
                    <a:pt x="7909" y="688"/>
                  </a:lnTo>
                  <a:lnTo>
                    <a:pt x="7943" y="726"/>
                  </a:lnTo>
                  <a:lnTo>
                    <a:pt x="7975" y="765"/>
                  </a:lnTo>
                  <a:lnTo>
                    <a:pt x="8007" y="805"/>
                  </a:lnTo>
                  <a:lnTo>
                    <a:pt x="8037" y="844"/>
                  </a:lnTo>
                  <a:lnTo>
                    <a:pt x="8067" y="885"/>
                  </a:lnTo>
                  <a:lnTo>
                    <a:pt x="8096" y="926"/>
                  </a:lnTo>
                  <a:lnTo>
                    <a:pt x="8124" y="968"/>
                  </a:lnTo>
                  <a:lnTo>
                    <a:pt x="8150" y="1012"/>
                  </a:lnTo>
                  <a:lnTo>
                    <a:pt x="8176" y="1056"/>
                  </a:lnTo>
                  <a:lnTo>
                    <a:pt x="8201" y="1100"/>
                  </a:lnTo>
                  <a:lnTo>
                    <a:pt x="8225" y="1145"/>
                  </a:lnTo>
                  <a:lnTo>
                    <a:pt x="8248" y="1191"/>
                  </a:lnTo>
                  <a:lnTo>
                    <a:pt x="8270" y="1238"/>
                  </a:lnTo>
                  <a:lnTo>
                    <a:pt x="8292" y="1285"/>
                  </a:lnTo>
                  <a:lnTo>
                    <a:pt x="8311" y="1334"/>
                  </a:lnTo>
                  <a:lnTo>
                    <a:pt x="8330" y="1382"/>
                  </a:lnTo>
                  <a:lnTo>
                    <a:pt x="8347" y="1431"/>
                  </a:lnTo>
                  <a:lnTo>
                    <a:pt x="8364" y="1481"/>
                  </a:lnTo>
                  <a:lnTo>
                    <a:pt x="8378" y="1531"/>
                  </a:lnTo>
                  <a:lnTo>
                    <a:pt x="8393" y="1581"/>
                  </a:lnTo>
                  <a:lnTo>
                    <a:pt x="8405" y="1631"/>
                  </a:lnTo>
                  <a:lnTo>
                    <a:pt x="8415" y="1682"/>
                  </a:lnTo>
                  <a:lnTo>
                    <a:pt x="8426" y="1734"/>
                  </a:lnTo>
                  <a:lnTo>
                    <a:pt x="8434" y="1786"/>
                  </a:lnTo>
                  <a:lnTo>
                    <a:pt x="8441" y="1838"/>
                  </a:lnTo>
                  <a:lnTo>
                    <a:pt x="8447" y="1890"/>
                  </a:lnTo>
                  <a:lnTo>
                    <a:pt x="8451" y="1944"/>
                  </a:lnTo>
                  <a:lnTo>
                    <a:pt x="8456" y="1997"/>
                  </a:lnTo>
                  <a:lnTo>
                    <a:pt x="8458" y="2052"/>
                  </a:lnTo>
                  <a:lnTo>
                    <a:pt x="8458" y="2105"/>
                  </a:lnTo>
                  <a:lnTo>
                    <a:pt x="8458" y="2160"/>
                  </a:lnTo>
                  <a:lnTo>
                    <a:pt x="8456" y="2214"/>
                  </a:lnTo>
                  <a:lnTo>
                    <a:pt x="8451" y="2268"/>
                  </a:lnTo>
                  <a:lnTo>
                    <a:pt x="8447" y="2321"/>
                  </a:lnTo>
                  <a:lnTo>
                    <a:pt x="8441" y="2374"/>
                  </a:lnTo>
                  <a:lnTo>
                    <a:pt x="8434" y="2426"/>
                  </a:lnTo>
                  <a:lnTo>
                    <a:pt x="8426" y="2478"/>
                  </a:lnTo>
                  <a:lnTo>
                    <a:pt x="8415" y="2530"/>
                  </a:lnTo>
                  <a:lnTo>
                    <a:pt x="8405" y="2581"/>
                  </a:lnTo>
                  <a:lnTo>
                    <a:pt x="8393" y="2632"/>
                  </a:lnTo>
                  <a:lnTo>
                    <a:pt x="8378" y="2683"/>
                  </a:lnTo>
                  <a:lnTo>
                    <a:pt x="8364" y="2732"/>
                  </a:lnTo>
                  <a:lnTo>
                    <a:pt x="8347" y="2782"/>
                  </a:lnTo>
                  <a:lnTo>
                    <a:pt x="8330" y="2831"/>
                  </a:lnTo>
                  <a:lnTo>
                    <a:pt x="8311" y="2880"/>
                  </a:lnTo>
                  <a:lnTo>
                    <a:pt x="8292" y="2929"/>
                  </a:lnTo>
                  <a:lnTo>
                    <a:pt x="8270" y="2976"/>
                  </a:lnTo>
                  <a:lnTo>
                    <a:pt x="8248" y="3022"/>
                  </a:lnTo>
                  <a:lnTo>
                    <a:pt x="8225" y="3068"/>
                  </a:lnTo>
                  <a:lnTo>
                    <a:pt x="8201" y="3114"/>
                  </a:lnTo>
                  <a:lnTo>
                    <a:pt x="8176" y="3158"/>
                  </a:lnTo>
                  <a:lnTo>
                    <a:pt x="8150" y="3201"/>
                  </a:lnTo>
                  <a:lnTo>
                    <a:pt x="8124" y="3244"/>
                  </a:lnTo>
                  <a:lnTo>
                    <a:pt x="8096" y="3287"/>
                  </a:lnTo>
                  <a:lnTo>
                    <a:pt x="8067" y="3328"/>
                  </a:lnTo>
                  <a:lnTo>
                    <a:pt x="8037" y="3369"/>
                  </a:lnTo>
                  <a:lnTo>
                    <a:pt x="8007" y="3409"/>
                  </a:lnTo>
                  <a:lnTo>
                    <a:pt x="7975" y="3448"/>
                  </a:lnTo>
                  <a:lnTo>
                    <a:pt x="7943" y="3486"/>
                  </a:lnTo>
                  <a:lnTo>
                    <a:pt x="7909" y="3523"/>
                  </a:lnTo>
                  <a:lnTo>
                    <a:pt x="7875" y="3560"/>
                  </a:lnTo>
                  <a:lnTo>
                    <a:pt x="7840" y="3596"/>
                  </a:lnTo>
                  <a:lnTo>
                    <a:pt x="7804" y="3631"/>
                  </a:lnTo>
                  <a:lnTo>
                    <a:pt x="7767" y="3666"/>
                  </a:lnTo>
                  <a:lnTo>
                    <a:pt x="7730" y="3699"/>
                  </a:lnTo>
                  <a:lnTo>
                    <a:pt x="7690" y="3732"/>
                  </a:lnTo>
                  <a:lnTo>
                    <a:pt x="7651" y="3763"/>
                  </a:lnTo>
                  <a:lnTo>
                    <a:pt x="7612" y="3794"/>
                  </a:lnTo>
                  <a:lnTo>
                    <a:pt x="7571" y="3824"/>
                  </a:lnTo>
                  <a:lnTo>
                    <a:pt x="7530" y="3852"/>
                  </a:lnTo>
                  <a:lnTo>
                    <a:pt x="7487" y="3879"/>
                  </a:lnTo>
                  <a:lnTo>
                    <a:pt x="7444" y="3906"/>
                  </a:lnTo>
                  <a:lnTo>
                    <a:pt x="7401" y="3933"/>
                  </a:lnTo>
                  <a:lnTo>
                    <a:pt x="7356" y="3958"/>
                  </a:lnTo>
                  <a:lnTo>
                    <a:pt x="7311" y="3981"/>
                  </a:lnTo>
                  <a:lnTo>
                    <a:pt x="7265" y="4004"/>
                  </a:lnTo>
                  <a:lnTo>
                    <a:pt x="7218" y="4026"/>
                  </a:lnTo>
                  <a:lnTo>
                    <a:pt x="7171" y="4047"/>
                  </a:lnTo>
                  <a:lnTo>
                    <a:pt x="7122" y="4068"/>
                  </a:lnTo>
                  <a:lnTo>
                    <a:pt x="7073" y="4086"/>
                  </a:lnTo>
                  <a:lnTo>
                    <a:pt x="7023" y="4104"/>
                  </a:lnTo>
                  <a:lnTo>
                    <a:pt x="6974" y="4119"/>
                  </a:lnTo>
                  <a:lnTo>
                    <a:pt x="6924" y="4135"/>
                  </a:lnTo>
                  <a:lnTo>
                    <a:pt x="6874" y="4148"/>
                  </a:lnTo>
                  <a:lnTo>
                    <a:pt x="6823" y="4160"/>
                  </a:lnTo>
                  <a:lnTo>
                    <a:pt x="6772" y="4172"/>
                  </a:lnTo>
                  <a:lnTo>
                    <a:pt x="6720" y="4181"/>
                  </a:lnTo>
                  <a:lnTo>
                    <a:pt x="6668" y="4190"/>
                  </a:lnTo>
                  <a:lnTo>
                    <a:pt x="6615" y="4197"/>
                  </a:lnTo>
                  <a:lnTo>
                    <a:pt x="6562" y="4202"/>
                  </a:lnTo>
                  <a:lnTo>
                    <a:pt x="6509" y="4208"/>
                  </a:lnTo>
                  <a:lnTo>
                    <a:pt x="6455" y="4211"/>
                  </a:lnTo>
                  <a:lnTo>
                    <a:pt x="6400" y="4213"/>
                  </a:lnTo>
                  <a:lnTo>
                    <a:pt x="6346" y="4213"/>
                  </a:lnTo>
                  <a:lnTo>
                    <a:pt x="6291" y="4213"/>
                  </a:lnTo>
                  <a:lnTo>
                    <a:pt x="6238" y="4211"/>
                  </a:lnTo>
                  <a:lnTo>
                    <a:pt x="6184" y="4208"/>
                  </a:lnTo>
                  <a:lnTo>
                    <a:pt x="6130" y="4202"/>
                  </a:lnTo>
                  <a:lnTo>
                    <a:pt x="6078" y="4197"/>
                  </a:lnTo>
                  <a:lnTo>
                    <a:pt x="6025" y="4190"/>
                  </a:lnTo>
                  <a:lnTo>
                    <a:pt x="5973" y="4181"/>
                  </a:lnTo>
                  <a:lnTo>
                    <a:pt x="5921" y="4172"/>
                  </a:lnTo>
                  <a:lnTo>
                    <a:pt x="5869" y="4160"/>
                  </a:lnTo>
                  <a:lnTo>
                    <a:pt x="5819" y="4148"/>
                  </a:lnTo>
                  <a:lnTo>
                    <a:pt x="5768" y="4135"/>
                  </a:lnTo>
                  <a:lnTo>
                    <a:pt x="5718" y="4119"/>
                  </a:lnTo>
                  <a:lnTo>
                    <a:pt x="5668" y="4104"/>
                  </a:lnTo>
                  <a:lnTo>
                    <a:pt x="5619" y="4086"/>
                  </a:lnTo>
                  <a:lnTo>
                    <a:pt x="5570" y="4068"/>
                  </a:lnTo>
                  <a:lnTo>
                    <a:pt x="5522" y="4047"/>
                  </a:lnTo>
                  <a:lnTo>
                    <a:pt x="5473" y="4026"/>
                  </a:lnTo>
                  <a:lnTo>
                    <a:pt x="5426" y="4004"/>
                  </a:lnTo>
                  <a:lnTo>
                    <a:pt x="5380" y="3981"/>
                  </a:lnTo>
                  <a:lnTo>
                    <a:pt x="5334" y="3958"/>
                  </a:lnTo>
                  <a:lnTo>
                    <a:pt x="5289" y="3933"/>
                  </a:lnTo>
                  <a:lnTo>
                    <a:pt x="5245" y="3906"/>
                  </a:lnTo>
                  <a:lnTo>
                    <a:pt x="5201" y="3879"/>
                  </a:lnTo>
                  <a:lnTo>
                    <a:pt x="5159" y="3852"/>
                  </a:lnTo>
                  <a:lnTo>
                    <a:pt x="5117" y="3824"/>
                  </a:lnTo>
                  <a:lnTo>
                    <a:pt x="5076" y="3794"/>
                  </a:lnTo>
                  <a:lnTo>
                    <a:pt x="5035" y="3763"/>
                  </a:lnTo>
                  <a:lnTo>
                    <a:pt x="4996" y="3732"/>
                  </a:lnTo>
                  <a:lnTo>
                    <a:pt x="4957" y="3699"/>
                  </a:lnTo>
                  <a:lnTo>
                    <a:pt x="4919" y="3666"/>
                  </a:lnTo>
                  <a:lnTo>
                    <a:pt x="4882" y="3631"/>
                  </a:lnTo>
                  <a:lnTo>
                    <a:pt x="4845" y="3596"/>
                  </a:lnTo>
                  <a:lnTo>
                    <a:pt x="4809" y="3560"/>
                  </a:lnTo>
                  <a:lnTo>
                    <a:pt x="4775" y="3523"/>
                  </a:lnTo>
                  <a:lnTo>
                    <a:pt x="4741" y="3486"/>
                  </a:lnTo>
                  <a:lnTo>
                    <a:pt x="4709" y="3448"/>
                  </a:lnTo>
                  <a:lnTo>
                    <a:pt x="4677" y="3409"/>
                  </a:lnTo>
                  <a:lnTo>
                    <a:pt x="4646" y="3369"/>
                  </a:lnTo>
                  <a:lnTo>
                    <a:pt x="4617" y="3328"/>
                  </a:lnTo>
                  <a:lnTo>
                    <a:pt x="4588" y="3287"/>
                  </a:lnTo>
                  <a:lnTo>
                    <a:pt x="4560" y="3244"/>
                  </a:lnTo>
                  <a:lnTo>
                    <a:pt x="4533" y="3201"/>
                  </a:lnTo>
                  <a:lnTo>
                    <a:pt x="4507" y="3158"/>
                  </a:lnTo>
                  <a:lnTo>
                    <a:pt x="4482" y="3114"/>
                  </a:lnTo>
                  <a:lnTo>
                    <a:pt x="4458" y="3068"/>
                  </a:lnTo>
                  <a:lnTo>
                    <a:pt x="4435" y="3022"/>
                  </a:lnTo>
                  <a:lnTo>
                    <a:pt x="4412" y="2976"/>
                  </a:lnTo>
                  <a:lnTo>
                    <a:pt x="4392" y="2929"/>
                  </a:lnTo>
                  <a:lnTo>
                    <a:pt x="4371" y="2880"/>
                  </a:lnTo>
                  <a:lnTo>
                    <a:pt x="4353" y="2831"/>
                  </a:lnTo>
                  <a:lnTo>
                    <a:pt x="4335" y="2782"/>
                  </a:lnTo>
                  <a:lnTo>
                    <a:pt x="4320" y="2732"/>
                  </a:lnTo>
                  <a:lnTo>
                    <a:pt x="4304" y="2683"/>
                  </a:lnTo>
                  <a:lnTo>
                    <a:pt x="4291" y="2632"/>
                  </a:lnTo>
                  <a:lnTo>
                    <a:pt x="4278" y="2581"/>
                  </a:lnTo>
                  <a:lnTo>
                    <a:pt x="4267" y="2530"/>
                  </a:lnTo>
                  <a:lnTo>
                    <a:pt x="4258" y="2478"/>
                  </a:lnTo>
                  <a:lnTo>
                    <a:pt x="4248" y="2426"/>
                  </a:lnTo>
                  <a:lnTo>
                    <a:pt x="4241" y="2374"/>
                  </a:lnTo>
                  <a:lnTo>
                    <a:pt x="4236" y="2321"/>
                  </a:lnTo>
                  <a:lnTo>
                    <a:pt x="4231" y="2268"/>
                  </a:lnTo>
                  <a:lnTo>
                    <a:pt x="4228" y="2214"/>
                  </a:lnTo>
                  <a:lnTo>
                    <a:pt x="4226" y="2160"/>
                  </a:lnTo>
                  <a:lnTo>
                    <a:pt x="4226" y="2105"/>
                  </a:lnTo>
                  <a:close/>
                  <a:moveTo>
                    <a:pt x="2110" y="16464"/>
                  </a:moveTo>
                  <a:lnTo>
                    <a:pt x="2055" y="16463"/>
                  </a:lnTo>
                  <a:lnTo>
                    <a:pt x="2001" y="16462"/>
                  </a:lnTo>
                  <a:lnTo>
                    <a:pt x="1948" y="16459"/>
                  </a:lnTo>
                  <a:lnTo>
                    <a:pt x="1894" y="16454"/>
                  </a:lnTo>
                  <a:lnTo>
                    <a:pt x="1842" y="16449"/>
                  </a:lnTo>
                  <a:lnTo>
                    <a:pt x="1789" y="16441"/>
                  </a:lnTo>
                  <a:lnTo>
                    <a:pt x="1736" y="16433"/>
                  </a:lnTo>
                  <a:lnTo>
                    <a:pt x="1686" y="16423"/>
                  </a:lnTo>
                  <a:lnTo>
                    <a:pt x="1634" y="16413"/>
                  </a:lnTo>
                  <a:lnTo>
                    <a:pt x="1584" y="16400"/>
                  </a:lnTo>
                  <a:lnTo>
                    <a:pt x="1533" y="16387"/>
                  </a:lnTo>
                  <a:lnTo>
                    <a:pt x="1483" y="16371"/>
                  </a:lnTo>
                  <a:lnTo>
                    <a:pt x="1433" y="16355"/>
                  </a:lnTo>
                  <a:lnTo>
                    <a:pt x="1384" y="16337"/>
                  </a:lnTo>
                  <a:lnTo>
                    <a:pt x="1335" y="16319"/>
                  </a:lnTo>
                  <a:lnTo>
                    <a:pt x="1287" y="16298"/>
                  </a:lnTo>
                  <a:lnTo>
                    <a:pt x="1239" y="16278"/>
                  </a:lnTo>
                  <a:lnTo>
                    <a:pt x="1192" y="16256"/>
                  </a:lnTo>
                  <a:lnTo>
                    <a:pt x="1147" y="16232"/>
                  </a:lnTo>
                  <a:lnTo>
                    <a:pt x="1101" y="16209"/>
                  </a:lnTo>
                  <a:lnTo>
                    <a:pt x="1056" y="16184"/>
                  </a:lnTo>
                  <a:lnTo>
                    <a:pt x="1013" y="16158"/>
                  </a:lnTo>
                  <a:lnTo>
                    <a:pt x="969" y="16132"/>
                  </a:lnTo>
                  <a:lnTo>
                    <a:pt x="927" y="16104"/>
                  </a:lnTo>
                  <a:lnTo>
                    <a:pt x="886" y="16075"/>
                  </a:lnTo>
                  <a:lnTo>
                    <a:pt x="845" y="16046"/>
                  </a:lnTo>
                  <a:lnTo>
                    <a:pt x="805" y="16015"/>
                  </a:lnTo>
                  <a:lnTo>
                    <a:pt x="766" y="15983"/>
                  </a:lnTo>
                  <a:lnTo>
                    <a:pt x="727" y="15952"/>
                  </a:lnTo>
                  <a:lnTo>
                    <a:pt x="690" y="15919"/>
                  </a:lnTo>
                  <a:lnTo>
                    <a:pt x="653" y="15884"/>
                  </a:lnTo>
                  <a:lnTo>
                    <a:pt x="617" y="15849"/>
                  </a:lnTo>
                  <a:lnTo>
                    <a:pt x="582" y="15813"/>
                  </a:lnTo>
                  <a:lnTo>
                    <a:pt x="547" y="15776"/>
                  </a:lnTo>
                  <a:lnTo>
                    <a:pt x="514" y="15739"/>
                  </a:lnTo>
                  <a:lnTo>
                    <a:pt x="482" y="15699"/>
                  </a:lnTo>
                  <a:lnTo>
                    <a:pt x="450" y="15660"/>
                  </a:lnTo>
                  <a:lnTo>
                    <a:pt x="419" y="15621"/>
                  </a:lnTo>
                  <a:lnTo>
                    <a:pt x="390" y="15580"/>
                  </a:lnTo>
                  <a:lnTo>
                    <a:pt x="361" y="15539"/>
                  </a:lnTo>
                  <a:lnTo>
                    <a:pt x="333" y="15497"/>
                  </a:lnTo>
                  <a:lnTo>
                    <a:pt x="306" y="15454"/>
                  </a:lnTo>
                  <a:lnTo>
                    <a:pt x="280" y="15410"/>
                  </a:lnTo>
                  <a:lnTo>
                    <a:pt x="256" y="15365"/>
                  </a:lnTo>
                  <a:lnTo>
                    <a:pt x="232" y="15320"/>
                  </a:lnTo>
                  <a:lnTo>
                    <a:pt x="208" y="15274"/>
                  </a:lnTo>
                  <a:lnTo>
                    <a:pt x="187" y="15227"/>
                  </a:lnTo>
                  <a:lnTo>
                    <a:pt x="166" y="15179"/>
                  </a:lnTo>
                  <a:lnTo>
                    <a:pt x="145" y="15131"/>
                  </a:lnTo>
                  <a:lnTo>
                    <a:pt x="127" y="15082"/>
                  </a:lnTo>
                  <a:lnTo>
                    <a:pt x="109" y="15034"/>
                  </a:lnTo>
                  <a:lnTo>
                    <a:pt x="93" y="14984"/>
                  </a:lnTo>
                  <a:lnTo>
                    <a:pt x="77" y="14934"/>
                  </a:lnTo>
                  <a:lnTo>
                    <a:pt x="64" y="14883"/>
                  </a:lnTo>
                  <a:lnTo>
                    <a:pt x="52" y="14833"/>
                  </a:lnTo>
                  <a:lnTo>
                    <a:pt x="41" y="14782"/>
                  </a:lnTo>
                  <a:lnTo>
                    <a:pt x="31" y="14730"/>
                  </a:lnTo>
                  <a:lnTo>
                    <a:pt x="23" y="14679"/>
                  </a:lnTo>
                  <a:lnTo>
                    <a:pt x="15" y="14626"/>
                  </a:lnTo>
                  <a:lnTo>
                    <a:pt x="10" y="14574"/>
                  </a:lnTo>
                  <a:lnTo>
                    <a:pt x="5" y="14520"/>
                  </a:lnTo>
                  <a:lnTo>
                    <a:pt x="2" y="14467"/>
                  </a:lnTo>
                  <a:lnTo>
                    <a:pt x="1" y="14413"/>
                  </a:lnTo>
                  <a:lnTo>
                    <a:pt x="0" y="14359"/>
                  </a:lnTo>
                  <a:lnTo>
                    <a:pt x="0" y="13516"/>
                  </a:lnTo>
                  <a:lnTo>
                    <a:pt x="9729" y="13516"/>
                  </a:lnTo>
                  <a:lnTo>
                    <a:pt x="9729" y="12247"/>
                  </a:lnTo>
                  <a:lnTo>
                    <a:pt x="0" y="12247"/>
                  </a:lnTo>
                  <a:lnTo>
                    <a:pt x="0" y="7598"/>
                  </a:lnTo>
                  <a:lnTo>
                    <a:pt x="1" y="7544"/>
                  </a:lnTo>
                  <a:lnTo>
                    <a:pt x="2" y="7489"/>
                  </a:lnTo>
                  <a:lnTo>
                    <a:pt x="5" y="7436"/>
                  </a:lnTo>
                  <a:lnTo>
                    <a:pt x="10" y="7383"/>
                  </a:lnTo>
                  <a:lnTo>
                    <a:pt x="15" y="7330"/>
                  </a:lnTo>
                  <a:lnTo>
                    <a:pt x="23" y="7277"/>
                  </a:lnTo>
                  <a:lnTo>
                    <a:pt x="31" y="7226"/>
                  </a:lnTo>
                  <a:lnTo>
                    <a:pt x="41" y="7174"/>
                  </a:lnTo>
                  <a:lnTo>
                    <a:pt x="52" y="7123"/>
                  </a:lnTo>
                  <a:lnTo>
                    <a:pt x="64" y="7072"/>
                  </a:lnTo>
                  <a:lnTo>
                    <a:pt x="77" y="7022"/>
                  </a:lnTo>
                  <a:lnTo>
                    <a:pt x="93" y="6971"/>
                  </a:lnTo>
                  <a:lnTo>
                    <a:pt x="109" y="6923"/>
                  </a:lnTo>
                  <a:lnTo>
                    <a:pt x="127" y="6874"/>
                  </a:lnTo>
                  <a:lnTo>
                    <a:pt x="145" y="6825"/>
                  </a:lnTo>
                  <a:lnTo>
                    <a:pt x="166" y="6777"/>
                  </a:lnTo>
                  <a:lnTo>
                    <a:pt x="187" y="6730"/>
                  </a:lnTo>
                  <a:lnTo>
                    <a:pt x="208" y="6682"/>
                  </a:lnTo>
                  <a:lnTo>
                    <a:pt x="232" y="6637"/>
                  </a:lnTo>
                  <a:lnTo>
                    <a:pt x="256" y="6591"/>
                  </a:lnTo>
                  <a:lnTo>
                    <a:pt x="280" y="6546"/>
                  </a:lnTo>
                  <a:lnTo>
                    <a:pt x="306" y="6503"/>
                  </a:lnTo>
                  <a:lnTo>
                    <a:pt x="333" y="6460"/>
                  </a:lnTo>
                  <a:lnTo>
                    <a:pt x="361" y="6418"/>
                  </a:lnTo>
                  <a:lnTo>
                    <a:pt x="390" y="6377"/>
                  </a:lnTo>
                  <a:lnTo>
                    <a:pt x="419" y="6336"/>
                  </a:lnTo>
                  <a:lnTo>
                    <a:pt x="450" y="6295"/>
                  </a:lnTo>
                  <a:lnTo>
                    <a:pt x="482" y="6256"/>
                  </a:lnTo>
                  <a:lnTo>
                    <a:pt x="514" y="6218"/>
                  </a:lnTo>
                  <a:lnTo>
                    <a:pt x="547" y="6180"/>
                  </a:lnTo>
                  <a:lnTo>
                    <a:pt x="582" y="6144"/>
                  </a:lnTo>
                  <a:lnTo>
                    <a:pt x="617" y="6107"/>
                  </a:lnTo>
                  <a:lnTo>
                    <a:pt x="653" y="6072"/>
                  </a:lnTo>
                  <a:lnTo>
                    <a:pt x="690" y="6038"/>
                  </a:lnTo>
                  <a:lnTo>
                    <a:pt x="727" y="6005"/>
                  </a:lnTo>
                  <a:lnTo>
                    <a:pt x="766" y="5972"/>
                  </a:lnTo>
                  <a:lnTo>
                    <a:pt x="805" y="5941"/>
                  </a:lnTo>
                  <a:lnTo>
                    <a:pt x="845" y="5911"/>
                  </a:lnTo>
                  <a:lnTo>
                    <a:pt x="886" y="5882"/>
                  </a:lnTo>
                  <a:lnTo>
                    <a:pt x="927" y="5853"/>
                  </a:lnTo>
                  <a:lnTo>
                    <a:pt x="969" y="5825"/>
                  </a:lnTo>
                  <a:lnTo>
                    <a:pt x="1013" y="5798"/>
                  </a:lnTo>
                  <a:lnTo>
                    <a:pt x="1056" y="5773"/>
                  </a:lnTo>
                  <a:lnTo>
                    <a:pt x="1101" y="5748"/>
                  </a:lnTo>
                  <a:lnTo>
                    <a:pt x="1147" y="5724"/>
                  </a:lnTo>
                  <a:lnTo>
                    <a:pt x="1192" y="5701"/>
                  </a:lnTo>
                  <a:lnTo>
                    <a:pt x="1239" y="5679"/>
                  </a:lnTo>
                  <a:lnTo>
                    <a:pt x="1287" y="5657"/>
                  </a:lnTo>
                  <a:lnTo>
                    <a:pt x="1335" y="5638"/>
                  </a:lnTo>
                  <a:lnTo>
                    <a:pt x="1384" y="5619"/>
                  </a:lnTo>
                  <a:lnTo>
                    <a:pt x="1433" y="5602"/>
                  </a:lnTo>
                  <a:lnTo>
                    <a:pt x="1483" y="5585"/>
                  </a:lnTo>
                  <a:lnTo>
                    <a:pt x="1533" y="5571"/>
                  </a:lnTo>
                  <a:lnTo>
                    <a:pt x="1584" y="5557"/>
                  </a:lnTo>
                  <a:lnTo>
                    <a:pt x="1634" y="5544"/>
                  </a:lnTo>
                  <a:lnTo>
                    <a:pt x="1686" y="5534"/>
                  </a:lnTo>
                  <a:lnTo>
                    <a:pt x="1736" y="5524"/>
                  </a:lnTo>
                  <a:lnTo>
                    <a:pt x="1789" y="5515"/>
                  </a:lnTo>
                  <a:lnTo>
                    <a:pt x="1842" y="5508"/>
                  </a:lnTo>
                  <a:lnTo>
                    <a:pt x="1894" y="5503"/>
                  </a:lnTo>
                  <a:lnTo>
                    <a:pt x="1948" y="5498"/>
                  </a:lnTo>
                  <a:lnTo>
                    <a:pt x="2001" y="5495"/>
                  </a:lnTo>
                  <a:lnTo>
                    <a:pt x="2055" y="5493"/>
                  </a:lnTo>
                  <a:lnTo>
                    <a:pt x="2110" y="5493"/>
                  </a:lnTo>
                  <a:lnTo>
                    <a:pt x="10590" y="5493"/>
                  </a:lnTo>
                  <a:lnTo>
                    <a:pt x="10644" y="5493"/>
                  </a:lnTo>
                  <a:lnTo>
                    <a:pt x="10698" y="5495"/>
                  </a:lnTo>
                  <a:lnTo>
                    <a:pt x="10752" y="5498"/>
                  </a:lnTo>
                  <a:lnTo>
                    <a:pt x="10806" y="5503"/>
                  </a:lnTo>
                  <a:lnTo>
                    <a:pt x="10858" y="5508"/>
                  </a:lnTo>
                  <a:lnTo>
                    <a:pt x="10911" y="5515"/>
                  </a:lnTo>
                  <a:lnTo>
                    <a:pt x="10962" y="5524"/>
                  </a:lnTo>
                  <a:lnTo>
                    <a:pt x="11015" y="5534"/>
                  </a:lnTo>
                  <a:lnTo>
                    <a:pt x="11065" y="5544"/>
                  </a:lnTo>
                  <a:lnTo>
                    <a:pt x="11117" y="5557"/>
                  </a:lnTo>
                  <a:lnTo>
                    <a:pt x="11168" y="5571"/>
                  </a:lnTo>
                  <a:lnTo>
                    <a:pt x="11218" y="5585"/>
                  </a:lnTo>
                  <a:lnTo>
                    <a:pt x="11268" y="5602"/>
                  </a:lnTo>
                  <a:lnTo>
                    <a:pt x="11316" y="5619"/>
                  </a:lnTo>
                  <a:lnTo>
                    <a:pt x="11366" y="5638"/>
                  </a:lnTo>
                  <a:lnTo>
                    <a:pt x="11414" y="5657"/>
                  </a:lnTo>
                  <a:lnTo>
                    <a:pt x="11462" y="5679"/>
                  </a:lnTo>
                  <a:lnTo>
                    <a:pt x="11509" y="5701"/>
                  </a:lnTo>
                  <a:lnTo>
                    <a:pt x="11556" y="5724"/>
                  </a:lnTo>
                  <a:lnTo>
                    <a:pt x="11602" y="5748"/>
                  </a:lnTo>
                  <a:lnTo>
                    <a:pt x="11646" y="5773"/>
                  </a:lnTo>
                  <a:lnTo>
                    <a:pt x="11690" y="5798"/>
                  </a:lnTo>
                  <a:lnTo>
                    <a:pt x="11734" y="5825"/>
                  </a:lnTo>
                  <a:lnTo>
                    <a:pt x="11776" y="5853"/>
                  </a:lnTo>
                  <a:lnTo>
                    <a:pt x="11818" y="5882"/>
                  </a:lnTo>
                  <a:lnTo>
                    <a:pt x="11858" y="5911"/>
                  </a:lnTo>
                  <a:lnTo>
                    <a:pt x="11899" y="5941"/>
                  </a:lnTo>
                  <a:lnTo>
                    <a:pt x="11938" y="5972"/>
                  </a:lnTo>
                  <a:lnTo>
                    <a:pt x="11976" y="6005"/>
                  </a:lnTo>
                  <a:lnTo>
                    <a:pt x="12014" y="6038"/>
                  </a:lnTo>
                  <a:lnTo>
                    <a:pt x="12051" y="6072"/>
                  </a:lnTo>
                  <a:lnTo>
                    <a:pt x="12087" y="6107"/>
                  </a:lnTo>
                  <a:lnTo>
                    <a:pt x="12122" y="6144"/>
                  </a:lnTo>
                  <a:lnTo>
                    <a:pt x="12156" y="6180"/>
                  </a:lnTo>
                  <a:lnTo>
                    <a:pt x="12190" y="6218"/>
                  </a:lnTo>
                  <a:lnTo>
                    <a:pt x="12222" y="6256"/>
                  </a:lnTo>
                  <a:lnTo>
                    <a:pt x="12254" y="6295"/>
                  </a:lnTo>
                  <a:lnTo>
                    <a:pt x="12284" y="6336"/>
                  </a:lnTo>
                  <a:lnTo>
                    <a:pt x="12314" y="6377"/>
                  </a:lnTo>
                  <a:lnTo>
                    <a:pt x="12343" y="6418"/>
                  </a:lnTo>
                  <a:lnTo>
                    <a:pt x="12371" y="6460"/>
                  </a:lnTo>
                  <a:lnTo>
                    <a:pt x="12398" y="6503"/>
                  </a:lnTo>
                  <a:lnTo>
                    <a:pt x="12423" y="6546"/>
                  </a:lnTo>
                  <a:lnTo>
                    <a:pt x="12448" y="6591"/>
                  </a:lnTo>
                  <a:lnTo>
                    <a:pt x="12472" y="6637"/>
                  </a:lnTo>
                  <a:lnTo>
                    <a:pt x="12496" y="6682"/>
                  </a:lnTo>
                  <a:lnTo>
                    <a:pt x="12517" y="6730"/>
                  </a:lnTo>
                  <a:lnTo>
                    <a:pt x="12539" y="6777"/>
                  </a:lnTo>
                  <a:lnTo>
                    <a:pt x="12560" y="6825"/>
                  </a:lnTo>
                  <a:lnTo>
                    <a:pt x="12578" y="6874"/>
                  </a:lnTo>
                  <a:lnTo>
                    <a:pt x="12596" y="6923"/>
                  </a:lnTo>
                  <a:lnTo>
                    <a:pt x="12612" y="6971"/>
                  </a:lnTo>
                  <a:lnTo>
                    <a:pt x="12627" y="7022"/>
                  </a:lnTo>
                  <a:lnTo>
                    <a:pt x="12640" y="7072"/>
                  </a:lnTo>
                  <a:lnTo>
                    <a:pt x="12652" y="7123"/>
                  </a:lnTo>
                  <a:lnTo>
                    <a:pt x="12664" y="7174"/>
                  </a:lnTo>
                  <a:lnTo>
                    <a:pt x="12673" y="7226"/>
                  </a:lnTo>
                  <a:lnTo>
                    <a:pt x="12681" y="7277"/>
                  </a:lnTo>
                  <a:lnTo>
                    <a:pt x="12689" y="7330"/>
                  </a:lnTo>
                  <a:lnTo>
                    <a:pt x="12695" y="7383"/>
                  </a:lnTo>
                  <a:lnTo>
                    <a:pt x="12699" y="7436"/>
                  </a:lnTo>
                  <a:lnTo>
                    <a:pt x="12702" y="7489"/>
                  </a:lnTo>
                  <a:lnTo>
                    <a:pt x="12704" y="7544"/>
                  </a:lnTo>
                  <a:lnTo>
                    <a:pt x="12705" y="7598"/>
                  </a:lnTo>
                  <a:lnTo>
                    <a:pt x="12705" y="8441"/>
                  </a:lnTo>
                  <a:lnTo>
                    <a:pt x="2954" y="8441"/>
                  </a:lnTo>
                  <a:lnTo>
                    <a:pt x="2954" y="9703"/>
                  </a:lnTo>
                  <a:lnTo>
                    <a:pt x="12705" y="9703"/>
                  </a:lnTo>
                  <a:lnTo>
                    <a:pt x="12705" y="14359"/>
                  </a:lnTo>
                  <a:lnTo>
                    <a:pt x="12704" y="14413"/>
                  </a:lnTo>
                  <a:lnTo>
                    <a:pt x="12702" y="14467"/>
                  </a:lnTo>
                  <a:lnTo>
                    <a:pt x="12699" y="14520"/>
                  </a:lnTo>
                  <a:lnTo>
                    <a:pt x="12695" y="14574"/>
                  </a:lnTo>
                  <a:lnTo>
                    <a:pt x="12689" y="14626"/>
                  </a:lnTo>
                  <a:lnTo>
                    <a:pt x="12681" y="14679"/>
                  </a:lnTo>
                  <a:lnTo>
                    <a:pt x="12673" y="14730"/>
                  </a:lnTo>
                  <a:lnTo>
                    <a:pt x="12664" y="14782"/>
                  </a:lnTo>
                  <a:lnTo>
                    <a:pt x="12652" y="14833"/>
                  </a:lnTo>
                  <a:lnTo>
                    <a:pt x="12640" y="14883"/>
                  </a:lnTo>
                  <a:lnTo>
                    <a:pt x="12627" y="14934"/>
                  </a:lnTo>
                  <a:lnTo>
                    <a:pt x="12612" y="14984"/>
                  </a:lnTo>
                  <a:lnTo>
                    <a:pt x="12596" y="15034"/>
                  </a:lnTo>
                  <a:lnTo>
                    <a:pt x="12578" y="15082"/>
                  </a:lnTo>
                  <a:lnTo>
                    <a:pt x="12560" y="15131"/>
                  </a:lnTo>
                  <a:lnTo>
                    <a:pt x="12539" y="15179"/>
                  </a:lnTo>
                  <a:lnTo>
                    <a:pt x="12517" y="15227"/>
                  </a:lnTo>
                  <a:lnTo>
                    <a:pt x="12496" y="15274"/>
                  </a:lnTo>
                  <a:lnTo>
                    <a:pt x="12472" y="15320"/>
                  </a:lnTo>
                  <a:lnTo>
                    <a:pt x="12448" y="15365"/>
                  </a:lnTo>
                  <a:lnTo>
                    <a:pt x="12423" y="15410"/>
                  </a:lnTo>
                  <a:lnTo>
                    <a:pt x="12398" y="15454"/>
                  </a:lnTo>
                  <a:lnTo>
                    <a:pt x="12371" y="15497"/>
                  </a:lnTo>
                  <a:lnTo>
                    <a:pt x="12343" y="15539"/>
                  </a:lnTo>
                  <a:lnTo>
                    <a:pt x="12314" y="15580"/>
                  </a:lnTo>
                  <a:lnTo>
                    <a:pt x="12284" y="15621"/>
                  </a:lnTo>
                  <a:lnTo>
                    <a:pt x="12254" y="15660"/>
                  </a:lnTo>
                  <a:lnTo>
                    <a:pt x="12222" y="15699"/>
                  </a:lnTo>
                  <a:lnTo>
                    <a:pt x="12190" y="15739"/>
                  </a:lnTo>
                  <a:lnTo>
                    <a:pt x="12156" y="15776"/>
                  </a:lnTo>
                  <a:lnTo>
                    <a:pt x="12122" y="15813"/>
                  </a:lnTo>
                  <a:lnTo>
                    <a:pt x="12087" y="15849"/>
                  </a:lnTo>
                  <a:lnTo>
                    <a:pt x="12051" y="15884"/>
                  </a:lnTo>
                  <a:lnTo>
                    <a:pt x="12014" y="15919"/>
                  </a:lnTo>
                  <a:lnTo>
                    <a:pt x="11976" y="15952"/>
                  </a:lnTo>
                  <a:lnTo>
                    <a:pt x="11938" y="15983"/>
                  </a:lnTo>
                  <a:lnTo>
                    <a:pt x="11899" y="16015"/>
                  </a:lnTo>
                  <a:lnTo>
                    <a:pt x="11858" y="16046"/>
                  </a:lnTo>
                  <a:lnTo>
                    <a:pt x="11818" y="16075"/>
                  </a:lnTo>
                  <a:lnTo>
                    <a:pt x="11776" y="16104"/>
                  </a:lnTo>
                  <a:lnTo>
                    <a:pt x="11734" y="16132"/>
                  </a:lnTo>
                  <a:lnTo>
                    <a:pt x="11690" y="16158"/>
                  </a:lnTo>
                  <a:lnTo>
                    <a:pt x="11646" y="16184"/>
                  </a:lnTo>
                  <a:lnTo>
                    <a:pt x="11602" y="16209"/>
                  </a:lnTo>
                  <a:lnTo>
                    <a:pt x="11556" y="16232"/>
                  </a:lnTo>
                  <a:lnTo>
                    <a:pt x="11509" y="16256"/>
                  </a:lnTo>
                  <a:lnTo>
                    <a:pt x="11462" y="16278"/>
                  </a:lnTo>
                  <a:lnTo>
                    <a:pt x="11414" y="16298"/>
                  </a:lnTo>
                  <a:lnTo>
                    <a:pt x="11366" y="16319"/>
                  </a:lnTo>
                  <a:lnTo>
                    <a:pt x="11316" y="16337"/>
                  </a:lnTo>
                  <a:lnTo>
                    <a:pt x="11268" y="16355"/>
                  </a:lnTo>
                  <a:lnTo>
                    <a:pt x="11218" y="16371"/>
                  </a:lnTo>
                  <a:lnTo>
                    <a:pt x="11168" y="16387"/>
                  </a:lnTo>
                  <a:lnTo>
                    <a:pt x="11117" y="16400"/>
                  </a:lnTo>
                  <a:lnTo>
                    <a:pt x="11065" y="16413"/>
                  </a:lnTo>
                  <a:lnTo>
                    <a:pt x="11015" y="16423"/>
                  </a:lnTo>
                  <a:lnTo>
                    <a:pt x="10962" y="16433"/>
                  </a:lnTo>
                  <a:lnTo>
                    <a:pt x="10911" y="16441"/>
                  </a:lnTo>
                  <a:lnTo>
                    <a:pt x="10858" y="16449"/>
                  </a:lnTo>
                  <a:lnTo>
                    <a:pt x="10806" y="16454"/>
                  </a:lnTo>
                  <a:lnTo>
                    <a:pt x="10752" y="16459"/>
                  </a:lnTo>
                  <a:lnTo>
                    <a:pt x="10698" y="16462"/>
                  </a:lnTo>
                  <a:lnTo>
                    <a:pt x="10644" y="16463"/>
                  </a:lnTo>
                  <a:lnTo>
                    <a:pt x="10590" y="16464"/>
                  </a:lnTo>
                  <a:lnTo>
                    <a:pt x="2110" y="1646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573025" y="3"/>
            <a:ext cx="4570975" cy="5143497"/>
          </a:xfrm>
          <a:solidFill>
            <a:schemeClr val="accent1"/>
          </a:solidFill>
        </p:spPr>
        <p:txBody>
          <a:bodyPr bIns="360000" anchor="ctr" anchorCtr="1"/>
          <a:lstStyle>
            <a:lvl1pPr marL="0" indent="0">
              <a:buNone/>
              <a:defRPr sz="4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0" y="3"/>
            <a:ext cx="4569388" cy="5143497"/>
          </a:xfrm>
        </p:spPr>
        <p:txBody>
          <a:bodyPr bIns="360000" anchor="ctr" anchorCtr="1"/>
          <a:lstStyle>
            <a:lvl1pPr marL="0" indent="0" algn="l">
              <a:buNone/>
              <a:defRPr sz="18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de-DE"/>
              <a:t>22.11.2022</a:t>
            </a:r>
            <a:endParaRPr lang="en-GB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GB"/>
              <a:t>Jugendstammtisch </a:t>
            </a:r>
          </a:p>
        </p:txBody>
      </p:sp>
      <p:sp>
        <p:nvSpPr>
          <p:cNvPr id="10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26EE0B4-739E-47CB-A760-46F98BA14483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6340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3 SP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ung 25"/>
          <p:cNvGrpSpPr>
            <a:grpSpLocks/>
          </p:cNvGrpSpPr>
          <p:nvPr/>
        </p:nvGrpSpPr>
        <p:grpSpPr bwMode="auto">
          <a:xfrm>
            <a:off x="371475" y="4740275"/>
            <a:ext cx="2609850" cy="379413"/>
            <a:chOff x="387351" y="4741051"/>
            <a:chExt cx="2609849" cy="379044"/>
          </a:xfrm>
        </p:grpSpPr>
        <p:sp>
          <p:nvSpPr>
            <p:cNvPr id="6" name="Text Box 26"/>
            <p:cNvSpPr txBox="1">
              <a:spLocks noChangeArrowheads="1"/>
            </p:cNvSpPr>
            <p:nvPr/>
          </p:nvSpPr>
          <p:spPr bwMode="auto">
            <a:xfrm>
              <a:off x="492844" y="4750763"/>
              <a:ext cx="250435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Sparkasse Rg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Sparkasse Rg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Sparkasse Rg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Sparkasse Rg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Sparkasse Rg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parkasse Rg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parkasse Rg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parkasse Rg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parkasse Rg" pitchFamily="34" charset="0"/>
                </a:defRPr>
              </a:lvl9pPr>
            </a:lstStyle>
            <a:p>
              <a:pPr defTabSz="914400"/>
              <a:r>
                <a:rPr lang="de-DE" altLang="de-DE" sz="900">
                  <a:solidFill>
                    <a:schemeClr val="tx2"/>
                  </a:solidFill>
                  <a:ea typeface="Sparkasse Rg" pitchFamily="34" charset="0"/>
                  <a:cs typeface="Sparkasse Rg" pitchFamily="34" charset="0"/>
                </a:rPr>
                <a:t>Sparkasse</a:t>
              </a:r>
            </a:p>
            <a:p>
              <a:pPr defTabSz="914400"/>
              <a:r>
                <a:rPr lang="de-DE" altLang="de-DE" sz="900">
                  <a:solidFill>
                    <a:srgbClr val="FF0000"/>
                  </a:solidFill>
                  <a:ea typeface="Sparkasse Rg" pitchFamily="34" charset="0"/>
                  <a:cs typeface="Sparkasse Rg" pitchFamily="34" charset="0"/>
                </a:rPr>
                <a:t>Koblenz</a:t>
              </a:r>
            </a:p>
          </p:txBody>
        </p:sp>
        <p:sp>
          <p:nvSpPr>
            <p:cNvPr id="7" name="Freeform 27"/>
            <p:cNvSpPr>
              <a:spLocks noChangeAspect="1" noEditPoints="1"/>
            </p:cNvSpPr>
            <p:nvPr/>
          </p:nvSpPr>
          <p:spPr bwMode="auto">
            <a:xfrm>
              <a:off x="387351" y="4741051"/>
              <a:ext cx="129159" cy="168021"/>
            </a:xfrm>
            <a:custGeom>
              <a:avLst/>
              <a:gdLst>
                <a:gd name="T0" fmla="*/ 43378 w 12705"/>
                <a:gd name="T1" fmla="*/ 17165 h 16464"/>
                <a:gd name="T2" fmla="*/ 44852 w 12705"/>
                <a:gd name="T3" fmla="*/ 12634 h 16464"/>
                <a:gd name="T4" fmla="*/ 47231 w 12705"/>
                <a:gd name="T5" fmla="*/ 8613 h 16464"/>
                <a:gd name="T6" fmla="*/ 50393 w 12705"/>
                <a:gd name="T7" fmla="*/ 5235 h 16464"/>
                <a:gd name="T8" fmla="*/ 54225 w 12705"/>
                <a:gd name="T9" fmla="*/ 2602 h 16464"/>
                <a:gd name="T10" fmla="*/ 58637 w 12705"/>
                <a:gd name="T11" fmla="*/ 796 h 16464"/>
                <a:gd name="T12" fmla="*/ 63415 w 12705"/>
                <a:gd name="T13" fmla="*/ 31 h 16464"/>
                <a:gd name="T14" fmla="*/ 68316 w 12705"/>
                <a:gd name="T15" fmla="*/ 327 h 16464"/>
                <a:gd name="T16" fmla="*/ 72900 w 12705"/>
                <a:gd name="T17" fmla="*/ 1694 h 16464"/>
                <a:gd name="T18" fmla="*/ 76967 w 12705"/>
                <a:gd name="T19" fmla="*/ 3970 h 16464"/>
                <a:gd name="T20" fmla="*/ 80403 w 12705"/>
                <a:gd name="T21" fmla="*/ 7021 h 16464"/>
                <a:gd name="T22" fmla="*/ 83117 w 12705"/>
                <a:gd name="T23" fmla="*/ 10777 h 16464"/>
                <a:gd name="T24" fmla="*/ 85028 w 12705"/>
                <a:gd name="T25" fmla="*/ 15114 h 16464"/>
                <a:gd name="T26" fmla="*/ 85913 w 12705"/>
                <a:gd name="T27" fmla="*/ 19839 h 16464"/>
                <a:gd name="T28" fmla="*/ 85740 w 12705"/>
                <a:gd name="T29" fmla="*/ 24758 h 16464"/>
                <a:gd name="T30" fmla="*/ 84490 w 12705"/>
                <a:gd name="T31" fmla="*/ 29391 h 16464"/>
                <a:gd name="T32" fmla="*/ 82304 w 12705"/>
                <a:gd name="T33" fmla="*/ 33545 h 16464"/>
                <a:gd name="T34" fmla="*/ 79335 w 12705"/>
                <a:gd name="T35" fmla="*/ 37056 h 16464"/>
                <a:gd name="T36" fmla="*/ 75676 w 12705"/>
                <a:gd name="T37" fmla="*/ 39862 h 16464"/>
                <a:gd name="T38" fmla="*/ 71396 w 12705"/>
                <a:gd name="T39" fmla="*/ 41883 h 16464"/>
                <a:gd name="T40" fmla="*/ 66709 w 12705"/>
                <a:gd name="T41" fmla="*/ 42883 h 16464"/>
                <a:gd name="T42" fmla="*/ 61789 w 12705"/>
                <a:gd name="T43" fmla="*/ 42832 h 16464"/>
                <a:gd name="T44" fmla="*/ 57123 w 12705"/>
                <a:gd name="T45" fmla="*/ 41699 h 16464"/>
                <a:gd name="T46" fmla="*/ 52873 w 12705"/>
                <a:gd name="T47" fmla="*/ 39587 h 16464"/>
                <a:gd name="T48" fmla="*/ 49254 w 12705"/>
                <a:gd name="T49" fmla="*/ 36698 h 16464"/>
                <a:gd name="T50" fmla="*/ 46357 w 12705"/>
                <a:gd name="T51" fmla="*/ 33106 h 16464"/>
                <a:gd name="T52" fmla="*/ 44253 w 12705"/>
                <a:gd name="T53" fmla="*/ 28891 h 16464"/>
                <a:gd name="T54" fmla="*/ 43114 w 12705"/>
                <a:gd name="T55" fmla="*/ 24228 h 16464"/>
                <a:gd name="T56" fmla="*/ 19803 w 12705"/>
                <a:gd name="T57" fmla="*/ 167970 h 16464"/>
                <a:gd name="T58" fmla="*/ 15076 w 12705"/>
                <a:gd name="T59" fmla="*/ 167072 h 16464"/>
                <a:gd name="T60" fmla="*/ 10735 w 12705"/>
                <a:gd name="T61" fmla="*/ 165164 h 16464"/>
                <a:gd name="T62" fmla="*/ 7015 w 12705"/>
                <a:gd name="T63" fmla="*/ 162459 h 16464"/>
                <a:gd name="T64" fmla="*/ 3965 w 12705"/>
                <a:gd name="T65" fmla="*/ 158999 h 16464"/>
                <a:gd name="T66" fmla="*/ 1688 w 12705"/>
                <a:gd name="T67" fmla="*/ 154907 h 16464"/>
                <a:gd name="T68" fmla="*/ 315 w 12705"/>
                <a:gd name="T69" fmla="*/ 150325 h 16464"/>
                <a:gd name="T70" fmla="*/ 98905 w 12705"/>
                <a:gd name="T71" fmla="*/ 137936 h 16464"/>
                <a:gd name="T72" fmla="*/ 234 w 12705"/>
                <a:gd name="T73" fmla="*/ 74264 h 16464"/>
                <a:gd name="T74" fmla="*/ 1474 w 12705"/>
                <a:gd name="T75" fmla="*/ 69652 h 16464"/>
                <a:gd name="T76" fmla="*/ 3670 w 12705"/>
                <a:gd name="T77" fmla="*/ 65498 h 16464"/>
                <a:gd name="T78" fmla="*/ 6638 w 12705"/>
                <a:gd name="T79" fmla="*/ 61967 h 16464"/>
                <a:gd name="T80" fmla="*/ 10298 w 12705"/>
                <a:gd name="T81" fmla="*/ 59171 h 16464"/>
                <a:gd name="T82" fmla="*/ 14568 w 12705"/>
                <a:gd name="T83" fmla="*/ 57170 h 16464"/>
                <a:gd name="T84" fmla="*/ 19254 w 12705"/>
                <a:gd name="T85" fmla="*/ 56160 h 16464"/>
                <a:gd name="T86" fmla="*/ 109854 w 12705"/>
                <a:gd name="T87" fmla="*/ 56160 h 16464"/>
                <a:gd name="T88" fmla="*/ 114550 w 12705"/>
                <a:gd name="T89" fmla="*/ 57170 h 16464"/>
                <a:gd name="T90" fmla="*/ 118841 w 12705"/>
                <a:gd name="T91" fmla="*/ 59171 h 16464"/>
                <a:gd name="T92" fmla="*/ 122510 w 12705"/>
                <a:gd name="T93" fmla="*/ 61967 h 16464"/>
                <a:gd name="T94" fmla="*/ 125479 w 12705"/>
                <a:gd name="T95" fmla="*/ 65498 h 16464"/>
                <a:gd name="T96" fmla="*/ 127685 w 12705"/>
                <a:gd name="T97" fmla="*/ 69652 h 16464"/>
                <a:gd name="T98" fmla="*/ 128915 w 12705"/>
                <a:gd name="T99" fmla="*/ 74264 h 16464"/>
                <a:gd name="T100" fmla="*/ 30030 w 12705"/>
                <a:gd name="T101" fmla="*/ 99023 h 16464"/>
                <a:gd name="T102" fmla="*/ 128834 w 12705"/>
                <a:gd name="T103" fmla="*/ 150325 h 16464"/>
                <a:gd name="T104" fmla="*/ 127471 w 12705"/>
                <a:gd name="T105" fmla="*/ 154907 h 16464"/>
                <a:gd name="T106" fmla="*/ 125184 w 12705"/>
                <a:gd name="T107" fmla="*/ 158999 h 16464"/>
                <a:gd name="T108" fmla="*/ 122134 w 12705"/>
                <a:gd name="T109" fmla="*/ 162459 h 16464"/>
                <a:gd name="T110" fmla="*/ 118393 w 12705"/>
                <a:gd name="T111" fmla="*/ 165164 h 16464"/>
                <a:gd name="T112" fmla="*/ 114042 w 12705"/>
                <a:gd name="T113" fmla="*/ 167072 h 16464"/>
                <a:gd name="T114" fmla="*/ 109305 w 12705"/>
                <a:gd name="T115" fmla="*/ 167970 h 1646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2705" h="16464">
                  <a:moveTo>
                    <a:pt x="4226" y="2105"/>
                  </a:moveTo>
                  <a:lnTo>
                    <a:pt x="4226" y="2052"/>
                  </a:lnTo>
                  <a:lnTo>
                    <a:pt x="4228" y="1997"/>
                  </a:lnTo>
                  <a:lnTo>
                    <a:pt x="4231" y="1944"/>
                  </a:lnTo>
                  <a:lnTo>
                    <a:pt x="4236" y="1890"/>
                  </a:lnTo>
                  <a:lnTo>
                    <a:pt x="4241" y="1838"/>
                  </a:lnTo>
                  <a:lnTo>
                    <a:pt x="4248" y="1786"/>
                  </a:lnTo>
                  <a:lnTo>
                    <a:pt x="4258" y="1734"/>
                  </a:lnTo>
                  <a:lnTo>
                    <a:pt x="4267" y="1682"/>
                  </a:lnTo>
                  <a:lnTo>
                    <a:pt x="4278" y="1631"/>
                  </a:lnTo>
                  <a:lnTo>
                    <a:pt x="4291" y="1581"/>
                  </a:lnTo>
                  <a:lnTo>
                    <a:pt x="4304" y="1531"/>
                  </a:lnTo>
                  <a:lnTo>
                    <a:pt x="4320" y="1481"/>
                  </a:lnTo>
                  <a:lnTo>
                    <a:pt x="4335" y="1431"/>
                  </a:lnTo>
                  <a:lnTo>
                    <a:pt x="4353" y="1382"/>
                  </a:lnTo>
                  <a:lnTo>
                    <a:pt x="4371" y="1334"/>
                  </a:lnTo>
                  <a:lnTo>
                    <a:pt x="4392" y="1285"/>
                  </a:lnTo>
                  <a:lnTo>
                    <a:pt x="4412" y="1238"/>
                  </a:lnTo>
                  <a:lnTo>
                    <a:pt x="4435" y="1191"/>
                  </a:lnTo>
                  <a:lnTo>
                    <a:pt x="4458" y="1145"/>
                  </a:lnTo>
                  <a:lnTo>
                    <a:pt x="4482" y="1100"/>
                  </a:lnTo>
                  <a:lnTo>
                    <a:pt x="4507" y="1056"/>
                  </a:lnTo>
                  <a:lnTo>
                    <a:pt x="4533" y="1012"/>
                  </a:lnTo>
                  <a:lnTo>
                    <a:pt x="4560" y="968"/>
                  </a:lnTo>
                  <a:lnTo>
                    <a:pt x="4588" y="926"/>
                  </a:lnTo>
                  <a:lnTo>
                    <a:pt x="4617" y="885"/>
                  </a:lnTo>
                  <a:lnTo>
                    <a:pt x="4646" y="844"/>
                  </a:lnTo>
                  <a:lnTo>
                    <a:pt x="4677" y="805"/>
                  </a:lnTo>
                  <a:lnTo>
                    <a:pt x="4709" y="765"/>
                  </a:lnTo>
                  <a:lnTo>
                    <a:pt x="4741" y="726"/>
                  </a:lnTo>
                  <a:lnTo>
                    <a:pt x="4775" y="688"/>
                  </a:lnTo>
                  <a:lnTo>
                    <a:pt x="4809" y="651"/>
                  </a:lnTo>
                  <a:lnTo>
                    <a:pt x="4845" y="615"/>
                  </a:lnTo>
                  <a:lnTo>
                    <a:pt x="4882" y="580"/>
                  </a:lnTo>
                  <a:lnTo>
                    <a:pt x="4919" y="546"/>
                  </a:lnTo>
                  <a:lnTo>
                    <a:pt x="4957" y="513"/>
                  </a:lnTo>
                  <a:lnTo>
                    <a:pt x="4996" y="481"/>
                  </a:lnTo>
                  <a:lnTo>
                    <a:pt x="5035" y="450"/>
                  </a:lnTo>
                  <a:lnTo>
                    <a:pt x="5076" y="419"/>
                  </a:lnTo>
                  <a:lnTo>
                    <a:pt x="5117" y="389"/>
                  </a:lnTo>
                  <a:lnTo>
                    <a:pt x="5159" y="360"/>
                  </a:lnTo>
                  <a:lnTo>
                    <a:pt x="5201" y="333"/>
                  </a:lnTo>
                  <a:lnTo>
                    <a:pt x="5245" y="307"/>
                  </a:lnTo>
                  <a:lnTo>
                    <a:pt x="5289" y="281"/>
                  </a:lnTo>
                  <a:lnTo>
                    <a:pt x="5334" y="255"/>
                  </a:lnTo>
                  <a:lnTo>
                    <a:pt x="5380" y="232"/>
                  </a:lnTo>
                  <a:lnTo>
                    <a:pt x="5426" y="209"/>
                  </a:lnTo>
                  <a:lnTo>
                    <a:pt x="5473" y="186"/>
                  </a:lnTo>
                  <a:lnTo>
                    <a:pt x="5522" y="166"/>
                  </a:lnTo>
                  <a:lnTo>
                    <a:pt x="5570" y="145"/>
                  </a:lnTo>
                  <a:lnTo>
                    <a:pt x="5619" y="127"/>
                  </a:lnTo>
                  <a:lnTo>
                    <a:pt x="5668" y="109"/>
                  </a:lnTo>
                  <a:lnTo>
                    <a:pt x="5718" y="93"/>
                  </a:lnTo>
                  <a:lnTo>
                    <a:pt x="5768" y="78"/>
                  </a:lnTo>
                  <a:lnTo>
                    <a:pt x="5819" y="65"/>
                  </a:lnTo>
                  <a:lnTo>
                    <a:pt x="5869" y="52"/>
                  </a:lnTo>
                  <a:lnTo>
                    <a:pt x="5921" y="41"/>
                  </a:lnTo>
                  <a:lnTo>
                    <a:pt x="5973" y="32"/>
                  </a:lnTo>
                  <a:lnTo>
                    <a:pt x="6025" y="24"/>
                  </a:lnTo>
                  <a:lnTo>
                    <a:pt x="6078" y="16"/>
                  </a:lnTo>
                  <a:lnTo>
                    <a:pt x="6130" y="10"/>
                  </a:lnTo>
                  <a:lnTo>
                    <a:pt x="6184" y="6"/>
                  </a:lnTo>
                  <a:lnTo>
                    <a:pt x="6238" y="3"/>
                  </a:lnTo>
                  <a:lnTo>
                    <a:pt x="6291" y="1"/>
                  </a:lnTo>
                  <a:lnTo>
                    <a:pt x="6346" y="0"/>
                  </a:lnTo>
                  <a:lnTo>
                    <a:pt x="6400" y="1"/>
                  </a:lnTo>
                  <a:lnTo>
                    <a:pt x="6455" y="3"/>
                  </a:lnTo>
                  <a:lnTo>
                    <a:pt x="6509" y="6"/>
                  </a:lnTo>
                  <a:lnTo>
                    <a:pt x="6562" y="10"/>
                  </a:lnTo>
                  <a:lnTo>
                    <a:pt x="6615" y="16"/>
                  </a:lnTo>
                  <a:lnTo>
                    <a:pt x="6668" y="24"/>
                  </a:lnTo>
                  <a:lnTo>
                    <a:pt x="6720" y="32"/>
                  </a:lnTo>
                  <a:lnTo>
                    <a:pt x="6772" y="41"/>
                  </a:lnTo>
                  <a:lnTo>
                    <a:pt x="6823" y="52"/>
                  </a:lnTo>
                  <a:lnTo>
                    <a:pt x="6874" y="65"/>
                  </a:lnTo>
                  <a:lnTo>
                    <a:pt x="6924" y="78"/>
                  </a:lnTo>
                  <a:lnTo>
                    <a:pt x="6974" y="93"/>
                  </a:lnTo>
                  <a:lnTo>
                    <a:pt x="7023" y="109"/>
                  </a:lnTo>
                  <a:lnTo>
                    <a:pt x="7073" y="127"/>
                  </a:lnTo>
                  <a:lnTo>
                    <a:pt x="7122" y="145"/>
                  </a:lnTo>
                  <a:lnTo>
                    <a:pt x="7171" y="166"/>
                  </a:lnTo>
                  <a:lnTo>
                    <a:pt x="7218" y="186"/>
                  </a:lnTo>
                  <a:lnTo>
                    <a:pt x="7265" y="209"/>
                  </a:lnTo>
                  <a:lnTo>
                    <a:pt x="7311" y="232"/>
                  </a:lnTo>
                  <a:lnTo>
                    <a:pt x="7356" y="255"/>
                  </a:lnTo>
                  <a:lnTo>
                    <a:pt x="7401" y="281"/>
                  </a:lnTo>
                  <a:lnTo>
                    <a:pt x="7444" y="307"/>
                  </a:lnTo>
                  <a:lnTo>
                    <a:pt x="7487" y="333"/>
                  </a:lnTo>
                  <a:lnTo>
                    <a:pt x="7530" y="360"/>
                  </a:lnTo>
                  <a:lnTo>
                    <a:pt x="7571" y="389"/>
                  </a:lnTo>
                  <a:lnTo>
                    <a:pt x="7612" y="419"/>
                  </a:lnTo>
                  <a:lnTo>
                    <a:pt x="7651" y="450"/>
                  </a:lnTo>
                  <a:lnTo>
                    <a:pt x="7690" y="481"/>
                  </a:lnTo>
                  <a:lnTo>
                    <a:pt x="7730" y="513"/>
                  </a:lnTo>
                  <a:lnTo>
                    <a:pt x="7767" y="546"/>
                  </a:lnTo>
                  <a:lnTo>
                    <a:pt x="7804" y="580"/>
                  </a:lnTo>
                  <a:lnTo>
                    <a:pt x="7840" y="615"/>
                  </a:lnTo>
                  <a:lnTo>
                    <a:pt x="7875" y="651"/>
                  </a:lnTo>
                  <a:lnTo>
                    <a:pt x="7909" y="688"/>
                  </a:lnTo>
                  <a:lnTo>
                    <a:pt x="7943" y="726"/>
                  </a:lnTo>
                  <a:lnTo>
                    <a:pt x="7975" y="765"/>
                  </a:lnTo>
                  <a:lnTo>
                    <a:pt x="8007" y="805"/>
                  </a:lnTo>
                  <a:lnTo>
                    <a:pt x="8037" y="844"/>
                  </a:lnTo>
                  <a:lnTo>
                    <a:pt x="8067" y="885"/>
                  </a:lnTo>
                  <a:lnTo>
                    <a:pt x="8096" y="926"/>
                  </a:lnTo>
                  <a:lnTo>
                    <a:pt x="8124" y="968"/>
                  </a:lnTo>
                  <a:lnTo>
                    <a:pt x="8150" y="1012"/>
                  </a:lnTo>
                  <a:lnTo>
                    <a:pt x="8176" y="1056"/>
                  </a:lnTo>
                  <a:lnTo>
                    <a:pt x="8201" y="1100"/>
                  </a:lnTo>
                  <a:lnTo>
                    <a:pt x="8225" y="1145"/>
                  </a:lnTo>
                  <a:lnTo>
                    <a:pt x="8248" y="1191"/>
                  </a:lnTo>
                  <a:lnTo>
                    <a:pt x="8270" y="1238"/>
                  </a:lnTo>
                  <a:lnTo>
                    <a:pt x="8292" y="1285"/>
                  </a:lnTo>
                  <a:lnTo>
                    <a:pt x="8311" y="1334"/>
                  </a:lnTo>
                  <a:lnTo>
                    <a:pt x="8330" y="1382"/>
                  </a:lnTo>
                  <a:lnTo>
                    <a:pt x="8347" y="1431"/>
                  </a:lnTo>
                  <a:lnTo>
                    <a:pt x="8364" y="1481"/>
                  </a:lnTo>
                  <a:lnTo>
                    <a:pt x="8378" y="1531"/>
                  </a:lnTo>
                  <a:lnTo>
                    <a:pt x="8393" y="1581"/>
                  </a:lnTo>
                  <a:lnTo>
                    <a:pt x="8405" y="1631"/>
                  </a:lnTo>
                  <a:lnTo>
                    <a:pt x="8415" y="1682"/>
                  </a:lnTo>
                  <a:lnTo>
                    <a:pt x="8426" y="1734"/>
                  </a:lnTo>
                  <a:lnTo>
                    <a:pt x="8434" y="1786"/>
                  </a:lnTo>
                  <a:lnTo>
                    <a:pt x="8441" y="1838"/>
                  </a:lnTo>
                  <a:lnTo>
                    <a:pt x="8447" y="1890"/>
                  </a:lnTo>
                  <a:lnTo>
                    <a:pt x="8451" y="1944"/>
                  </a:lnTo>
                  <a:lnTo>
                    <a:pt x="8456" y="1997"/>
                  </a:lnTo>
                  <a:lnTo>
                    <a:pt x="8458" y="2052"/>
                  </a:lnTo>
                  <a:lnTo>
                    <a:pt x="8458" y="2105"/>
                  </a:lnTo>
                  <a:lnTo>
                    <a:pt x="8458" y="2160"/>
                  </a:lnTo>
                  <a:lnTo>
                    <a:pt x="8456" y="2214"/>
                  </a:lnTo>
                  <a:lnTo>
                    <a:pt x="8451" y="2268"/>
                  </a:lnTo>
                  <a:lnTo>
                    <a:pt x="8447" y="2321"/>
                  </a:lnTo>
                  <a:lnTo>
                    <a:pt x="8441" y="2374"/>
                  </a:lnTo>
                  <a:lnTo>
                    <a:pt x="8434" y="2426"/>
                  </a:lnTo>
                  <a:lnTo>
                    <a:pt x="8426" y="2478"/>
                  </a:lnTo>
                  <a:lnTo>
                    <a:pt x="8415" y="2530"/>
                  </a:lnTo>
                  <a:lnTo>
                    <a:pt x="8405" y="2581"/>
                  </a:lnTo>
                  <a:lnTo>
                    <a:pt x="8393" y="2632"/>
                  </a:lnTo>
                  <a:lnTo>
                    <a:pt x="8378" y="2683"/>
                  </a:lnTo>
                  <a:lnTo>
                    <a:pt x="8364" y="2732"/>
                  </a:lnTo>
                  <a:lnTo>
                    <a:pt x="8347" y="2782"/>
                  </a:lnTo>
                  <a:lnTo>
                    <a:pt x="8330" y="2831"/>
                  </a:lnTo>
                  <a:lnTo>
                    <a:pt x="8311" y="2880"/>
                  </a:lnTo>
                  <a:lnTo>
                    <a:pt x="8292" y="2929"/>
                  </a:lnTo>
                  <a:lnTo>
                    <a:pt x="8270" y="2976"/>
                  </a:lnTo>
                  <a:lnTo>
                    <a:pt x="8248" y="3022"/>
                  </a:lnTo>
                  <a:lnTo>
                    <a:pt x="8225" y="3068"/>
                  </a:lnTo>
                  <a:lnTo>
                    <a:pt x="8201" y="3114"/>
                  </a:lnTo>
                  <a:lnTo>
                    <a:pt x="8176" y="3158"/>
                  </a:lnTo>
                  <a:lnTo>
                    <a:pt x="8150" y="3201"/>
                  </a:lnTo>
                  <a:lnTo>
                    <a:pt x="8124" y="3244"/>
                  </a:lnTo>
                  <a:lnTo>
                    <a:pt x="8096" y="3287"/>
                  </a:lnTo>
                  <a:lnTo>
                    <a:pt x="8067" y="3328"/>
                  </a:lnTo>
                  <a:lnTo>
                    <a:pt x="8037" y="3369"/>
                  </a:lnTo>
                  <a:lnTo>
                    <a:pt x="8007" y="3409"/>
                  </a:lnTo>
                  <a:lnTo>
                    <a:pt x="7975" y="3448"/>
                  </a:lnTo>
                  <a:lnTo>
                    <a:pt x="7943" y="3486"/>
                  </a:lnTo>
                  <a:lnTo>
                    <a:pt x="7909" y="3523"/>
                  </a:lnTo>
                  <a:lnTo>
                    <a:pt x="7875" y="3560"/>
                  </a:lnTo>
                  <a:lnTo>
                    <a:pt x="7840" y="3596"/>
                  </a:lnTo>
                  <a:lnTo>
                    <a:pt x="7804" y="3631"/>
                  </a:lnTo>
                  <a:lnTo>
                    <a:pt x="7767" y="3666"/>
                  </a:lnTo>
                  <a:lnTo>
                    <a:pt x="7730" y="3699"/>
                  </a:lnTo>
                  <a:lnTo>
                    <a:pt x="7690" y="3732"/>
                  </a:lnTo>
                  <a:lnTo>
                    <a:pt x="7651" y="3763"/>
                  </a:lnTo>
                  <a:lnTo>
                    <a:pt x="7612" y="3794"/>
                  </a:lnTo>
                  <a:lnTo>
                    <a:pt x="7571" y="3824"/>
                  </a:lnTo>
                  <a:lnTo>
                    <a:pt x="7530" y="3852"/>
                  </a:lnTo>
                  <a:lnTo>
                    <a:pt x="7487" y="3879"/>
                  </a:lnTo>
                  <a:lnTo>
                    <a:pt x="7444" y="3906"/>
                  </a:lnTo>
                  <a:lnTo>
                    <a:pt x="7401" y="3933"/>
                  </a:lnTo>
                  <a:lnTo>
                    <a:pt x="7356" y="3958"/>
                  </a:lnTo>
                  <a:lnTo>
                    <a:pt x="7311" y="3981"/>
                  </a:lnTo>
                  <a:lnTo>
                    <a:pt x="7265" y="4004"/>
                  </a:lnTo>
                  <a:lnTo>
                    <a:pt x="7218" y="4026"/>
                  </a:lnTo>
                  <a:lnTo>
                    <a:pt x="7171" y="4047"/>
                  </a:lnTo>
                  <a:lnTo>
                    <a:pt x="7122" y="4068"/>
                  </a:lnTo>
                  <a:lnTo>
                    <a:pt x="7073" y="4086"/>
                  </a:lnTo>
                  <a:lnTo>
                    <a:pt x="7023" y="4104"/>
                  </a:lnTo>
                  <a:lnTo>
                    <a:pt x="6974" y="4119"/>
                  </a:lnTo>
                  <a:lnTo>
                    <a:pt x="6924" y="4135"/>
                  </a:lnTo>
                  <a:lnTo>
                    <a:pt x="6874" y="4148"/>
                  </a:lnTo>
                  <a:lnTo>
                    <a:pt x="6823" y="4160"/>
                  </a:lnTo>
                  <a:lnTo>
                    <a:pt x="6772" y="4172"/>
                  </a:lnTo>
                  <a:lnTo>
                    <a:pt x="6720" y="4181"/>
                  </a:lnTo>
                  <a:lnTo>
                    <a:pt x="6668" y="4190"/>
                  </a:lnTo>
                  <a:lnTo>
                    <a:pt x="6615" y="4197"/>
                  </a:lnTo>
                  <a:lnTo>
                    <a:pt x="6562" y="4202"/>
                  </a:lnTo>
                  <a:lnTo>
                    <a:pt x="6509" y="4208"/>
                  </a:lnTo>
                  <a:lnTo>
                    <a:pt x="6455" y="4211"/>
                  </a:lnTo>
                  <a:lnTo>
                    <a:pt x="6400" y="4213"/>
                  </a:lnTo>
                  <a:lnTo>
                    <a:pt x="6346" y="4213"/>
                  </a:lnTo>
                  <a:lnTo>
                    <a:pt x="6291" y="4213"/>
                  </a:lnTo>
                  <a:lnTo>
                    <a:pt x="6238" y="4211"/>
                  </a:lnTo>
                  <a:lnTo>
                    <a:pt x="6184" y="4208"/>
                  </a:lnTo>
                  <a:lnTo>
                    <a:pt x="6130" y="4202"/>
                  </a:lnTo>
                  <a:lnTo>
                    <a:pt x="6078" y="4197"/>
                  </a:lnTo>
                  <a:lnTo>
                    <a:pt x="6025" y="4190"/>
                  </a:lnTo>
                  <a:lnTo>
                    <a:pt x="5973" y="4181"/>
                  </a:lnTo>
                  <a:lnTo>
                    <a:pt x="5921" y="4172"/>
                  </a:lnTo>
                  <a:lnTo>
                    <a:pt x="5869" y="4160"/>
                  </a:lnTo>
                  <a:lnTo>
                    <a:pt x="5819" y="4148"/>
                  </a:lnTo>
                  <a:lnTo>
                    <a:pt x="5768" y="4135"/>
                  </a:lnTo>
                  <a:lnTo>
                    <a:pt x="5718" y="4119"/>
                  </a:lnTo>
                  <a:lnTo>
                    <a:pt x="5668" y="4104"/>
                  </a:lnTo>
                  <a:lnTo>
                    <a:pt x="5619" y="4086"/>
                  </a:lnTo>
                  <a:lnTo>
                    <a:pt x="5570" y="4068"/>
                  </a:lnTo>
                  <a:lnTo>
                    <a:pt x="5522" y="4047"/>
                  </a:lnTo>
                  <a:lnTo>
                    <a:pt x="5473" y="4026"/>
                  </a:lnTo>
                  <a:lnTo>
                    <a:pt x="5426" y="4004"/>
                  </a:lnTo>
                  <a:lnTo>
                    <a:pt x="5380" y="3981"/>
                  </a:lnTo>
                  <a:lnTo>
                    <a:pt x="5334" y="3958"/>
                  </a:lnTo>
                  <a:lnTo>
                    <a:pt x="5289" y="3933"/>
                  </a:lnTo>
                  <a:lnTo>
                    <a:pt x="5245" y="3906"/>
                  </a:lnTo>
                  <a:lnTo>
                    <a:pt x="5201" y="3879"/>
                  </a:lnTo>
                  <a:lnTo>
                    <a:pt x="5159" y="3852"/>
                  </a:lnTo>
                  <a:lnTo>
                    <a:pt x="5117" y="3824"/>
                  </a:lnTo>
                  <a:lnTo>
                    <a:pt x="5076" y="3794"/>
                  </a:lnTo>
                  <a:lnTo>
                    <a:pt x="5035" y="3763"/>
                  </a:lnTo>
                  <a:lnTo>
                    <a:pt x="4996" y="3732"/>
                  </a:lnTo>
                  <a:lnTo>
                    <a:pt x="4957" y="3699"/>
                  </a:lnTo>
                  <a:lnTo>
                    <a:pt x="4919" y="3666"/>
                  </a:lnTo>
                  <a:lnTo>
                    <a:pt x="4882" y="3631"/>
                  </a:lnTo>
                  <a:lnTo>
                    <a:pt x="4845" y="3596"/>
                  </a:lnTo>
                  <a:lnTo>
                    <a:pt x="4809" y="3560"/>
                  </a:lnTo>
                  <a:lnTo>
                    <a:pt x="4775" y="3523"/>
                  </a:lnTo>
                  <a:lnTo>
                    <a:pt x="4741" y="3486"/>
                  </a:lnTo>
                  <a:lnTo>
                    <a:pt x="4709" y="3448"/>
                  </a:lnTo>
                  <a:lnTo>
                    <a:pt x="4677" y="3409"/>
                  </a:lnTo>
                  <a:lnTo>
                    <a:pt x="4646" y="3369"/>
                  </a:lnTo>
                  <a:lnTo>
                    <a:pt x="4617" y="3328"/>
                  </a:lnTo>
                  <a:lnTo>
                    <a:pt x="4588" y="3287"/>
                  </a:lnTo>
                  <a:lnTo>
                    <a:pt x="4560" y="3244"/>
                  </a:lnTo>
                  <a:lnTo>
                    <a:pt x="4533" y="3201"/>
                  </a:lnTo>
                  <a:lnTo>
                    <a:pt x="4507" y="3158"/>
                  </a:lnTo>
                  <a:lnTo>
                    <a:pt x="4482" y="3114"/>
                  </a:lnTo>
                  <a:lnTo>
                    <a:pt x="4458" y="3068"/>
                  </a:lnTo>
                  <a:lnTo>
                    <a:pt x="4435" y="3022"/>
                  </a:lnTo>
                  <a:lnTo>
                    <a:pt x="4412" y="2976"/>
                  </a:lnTo>
                  <a:lnTo>
                    <a:pt x="4392" y="2929"/>
                  </a:lnTo>
                  <a:lnTo>
                    <a:pt x="4371" y="2880"/>
                  </a:lnTo>
                  <a:lnTo>
                    <a:pt x="4353" y="2831"/>
                  </a:lnTo>
                  <a:lnTo>
                    <a:pt x="4335" y="2782"/>
                  </a:lnTo>
                  <a:lnTo>
                    <a:pt x="4320" y="2732"/>
                  </a:lnTo>
                  <a:lnTo>
                    <a:pt x="4304" y="2683"/>
                  </a:lnTo>
                  <a:lnTo>
                    <a:pt x="4291" y="2632"/>
                  </a:lnTo>
                  <a:lnTo>
                    <a:pt x="4278" y="2581"/>
                  </a:lnTo>
                  <a:lnTo>
                    <a:pt x="4267" y="2530"/>
                  </a:lnTo>
                  <a:lnTo>
                    <a:pt x="4258" y="2478"/>
                  </a:lnTo>
                  <a:lnTo>
                    <a:pt x="4248" y="2426"/>
                  </a:lnTo>
                  <a:lnTo>
                    <a:pt x="4241" y="2374"/>
                  </a:lnTo>
                  <a:lnTo>
                    <a:pt x="4236" y="2321"/>
                  </a:lnTo>
                  <a:lnTo>
                    <a:pt x="4231" y="2268"/>
                  </a:lnTo>
                  <a:lnTo>
                    <a:pt x="4228" y="2214"/>
                  </a:lnTo>
                  <a:lnTo>
                    <a:pt x="4226" y="2160"/>
                  </a:lnTo>
                  <a:lnTo>
                    <a:pt x="4226" y="2105"/>
                  </a:lnTo>
                  <a:close/>
                  <a:moveTo>
                    <a:pt x="2110" y="16464"/>
                  </a:moveTo>
                  <a:lnTo>
                    <a:pt x="2055" y="16463"/>
                  </a:lnTo>
                  <a:lnTo>
                    <a:pt x="2001" y="16462"/>
                  </a:lnTo>
                  <a:lnTo>
                    <a:pt x="1948" y="16459"/>
                  </a:lnTo>
                  <a:lnTo>
                    <a:pt x="1894" y="16454"/>
                  </a:lnTo>
                  <a:lnTo>
                    <a:pt x="1842" y="16449"/>
                  </a:lnTo>
                  <a:lnTo>
                    <a:pt x="1789" y="16441"/>
                  </a:lnTo>
                  <a:lnTo>
                    <a:pt x="1736" y="16433"/>
                  </a:lnTo>
                  <a:lnTo>
                    <a:pt x="1686" y="16423"/>
                  </a:lnTo>
                  <a:lnTo>
                    <a:pt x="1634" y="16413"/>
                  </a:lnTo>
                  <a:lnTo>
                    <a:pt x="1584" y="16400"/>
                  </a:lnTo>
                  <a:lnTo>
                    <a:pt x="1533" y="16387"/>
                  </a:lnTo>
                  <a:lnTo>
                    <a:pt x="1483" y="16371"/>
                  </a:lnTo>
                  <a:lnTo>
                    <a:pt x="1433" y="16355"/>
                  </a:lnTo>
                  <a:lnTo>
                    <a:pt x="1384" y="16337"/>
                  </a:lnTo>
                  <a:lnTo>
                    <a:pt x="1335" y="16319"/>
                  </a:lnTo>
                  <a:lnTo>
                    <a:pt x="1287" y="16298"/>
                  </a:lnTo>
                  <a:lnTo>
                    <a:pt x="1239" y="16278"/>
                  </a:lnTo>
                  <a:lnTo>
                    <a:pt x="1192" y="16256"/>
                  </a:lnTo>
                  <a:lnTo>
                    <a:pt x="1147" y="16232"/>
                  </a:lnTo>
                  <a:lnTo>
                    <a:pt x="1101" y="16209"/>
                  </a:lnTo>
                  <a:lnTo>
                    <a:pt x="1056" y="16184"/>
                  </a:lnTo>
                  <a:lnTo>
                    <a:pt x="1013" y="16158"/>
                  </a:lnTo>
                  <a:lnTo>
                    <a:pt x="969" y="16132"/>
                  </a:lnTo>
                  <a:lnTo>
                    <a:pt x="927" y="16104"/>
                  </a:lnTo>
                  <a:lnTo>
                    <a:pt x="886" y="16075"/>
                  </a:lnTo>
                  <a:lnTo>
                    <a:pt x="845" y="16046"/>
                  </a:lnTo>
                  <a:lnTo>
                    <a:pt x="805" y="16015"/>
                  </a:lnTo>
                  <a:lnTo>
                    <a:pt x="766" y="15983"/>
                  </a:lnTo>
                  <a:lnTo>
                    <a:pt x="727" y="15952"/>
                  </a:lnTo>
                  <a:lnTo>
                    <a:pt x="690" y="15919"/>
                  </a:lnTo>
                  <a:lnTo>
                    <a:pt x="653" y="15884"/>
                  </a:lnTo>
                  <a:lnTo>
                    <a:pt x="617" y="15849"/>
                  </a:lnTo>
                  <a:lnTo>
                    <a:pt x="582" y="15813"/>
                  </a:lnTo>
                  <a:lnTo>
                    <a:pt x="547" y="15776"/>
                  </a:lnTo>
                  <a:lnTo>
                    <a:pt x="514" y="15739"/>
                  </a:lnTo>
                  <a:lnTo>
                    <a:pt x="482" y="15699"/>
                  </a:lnTo>
                  <a:lnTo>
                    <a:pt x="450" y="15660"/>
                  </a:lnTo>
                  <a:lnTo>
                    <a:pt x="419" y="15621"/>
                  </a:lnTo>
                  <a:lnTo>
                    <a:pt x="390" y="15580"/>
                  </a:lnTo>
                  <a:lnTo>
                    <a:pt x="361" y="15539"/>
                  </a:lnTo>
                  <a:lnTo>
                    <a:pt x="333" y="15497"/>
                  </a:lnTo>
                  <a:lnTo>
                    <a:pt x="306" y="15454"/>
                  </a:lnTo>
                  <a:lnTo>
                    <a:pt x="280" y="15410"/>
                  </a:lnTo>
                  <a:lnTo>
                    <a:pt x="256" y="15365"/>
                  </a:lnTo>
                  <a:lnTo>
                    <a:pt x="232" y="15320"/>
                  </a:lnTo>
                  <a:lnTo>
                    <a:pt x="208" y="15274"/>
                  </a:lnTo>
                  <a:lnTo>
                    <a:pt x="187" y="15227"/>
                  </a:lnTo>
                  <a:lnTo>
                    <a:pt x="166" y="15179"/>
                  </a:lnTo>
                  <a:lnTo>
                    <a:pt x="145" y="15131"/>
                  </a:lnTo>
                  <a:lnTo>
                    <a:pt x="127" y="15082"/>
                  </a:lnTo>
                  <a:lnTo>
                    <a:pt x="109" y="15034"/>
                  </a:lnTo>
                  <a:lnTo>
                    <a:pt x="93" y="14984"/>
                  </a:lnTo>
                  <a:lnTo>
                    <a:pt x="77" y="14934"/>
                  </a:lnTo>
                  <a:lnTo>
                    <a:pt x="64" y="14883"/>
                  </a:lnTo>
                  <a:lnTo>
                    <a:pt x="52" y="14833"/>
                  </a:lnTo>
                  <a:lnTo>
                    <a:pt x="41" y="14782"/>
                  </a:lnTo>
                  <a:lnTo>
                    <a:pt x="31" y="14730"/>
                  </a:lnTo>
                  <a:lnTo>
                    <a:pt x="23" y="14679"/>
                  </a:lnTo>
                  <a:lnTo>
                    <a:pt x="15" y="14626"/>
                  </a:lnTo>
                  <a:lnTo>
                    <a:pt x="10" y="14574"/>
                  </a:lnTo>
                  <a:lnTo>
                    <a:pt x="5" y="14520"/>
                  </a:lnTo>
                  <a:lnTo>
                    <a:pt x="2" y="14467"/>
                  </a:lnTo>
                  <a:lnTo>
                    <a:pt x="1" y="14413"/>
                  </a:lnTo>
                  <a:lnTo>
                    <a:pt x="0" y="14359"/>
                  </a:lnTo>
                  <a:lnTo>
                    <a:pt x="0" y="13516"/>
                  </a:lnTo>
                  <a:lnTo>
                    <a:pt x="9729" y="13516"/>
                  </a:lnTo>
                  <a:lnTo>
                    <a:pt x="9729" y="12247"/>
                  </a:lnTo>
                  <a:lnTo>
                    <a:pt x="0" y="12247"/>
                  </a:lnTo>
                  <a:lnTo>
                    <a:pt x="0" y="7598"/>
                  </a:lnTo>
                  <a:lnTo>
                    <a:pt x="1" y="7544"/>
                  </a:lnTo>
                  <a:lnTo>
                    <a:pt x="2" y="7489"/>
                  </a:lnTo>
                  <a:lnTo>
                    <a:pt x="5" y="7436"/>
                  </a:lnTo>
                  <a:lnTo>
                    <a:pt x="10" y="7383"/>
                  </a:lnTo>
                  <a:lnTo>
                    <a:pt x="15" y="7330"/>
                  </a:lnTo>
                  <a:lnTo>
                    <a:pt x="23" y="7277"/>
                  </a:lnTo>
                  <a:lnTo>
                    <a:pt x="31" y="7226"/>
                  </a:lnTo>
                  <a:lnTo>
                    <a:pt x="41" y="7174"/>
                  </a:lnTo>
                  <a:lnTo>
                    <a:pt x="52" y="7123"/>
                  </a:lnTo>
                  <a:lnTo>
                    <a:pt x="64" y="7072"/>
                  </a:lnTo>
                  <a:lnTo>
                    <a:pt x="77" y="7022"/>
                  </a:lnTo>
                  <a:lnTo>
                    <a:pt x="93" y="6971"/>
                  </a:lnTo>
                  <a:lnTo>
                    <a:pt x="109" y="6923"/>
                  </a:lnTo>
                  <a:lnTo>
                    <a:pt x="127" y="6874"/>
                  </a:lnTo>
                  <a:lnTo>
                    <a:pt x="145" y="6825"/>
                  </a:lnTo>
                  <a:lnTo>
                    <a:pt x="166" y="6777"/>
                  </a:lnTo>
                  <a:lnTo>
                    <a:pt x="187" y="6730"/>
                  </a:lnTo>
                  <a:lnTo>
                    <a:pt x="208" y="6682"/>
                  </a:lnTo>
                  <a:lnTo>
                    <a:pt x="232" y="6637"/>
                  </a:lnTo>
                  <a:lnTo>
                    <a:pt x="256" y="6591"/>
                  </a:lnTo>
                  <a:lnTo>
                    <a:pt x="280" y="6546"/>
                  </a:lnTo>
                  <a:lnTo>
                    <a:pt x="306" y="6503"/>
                  </a:lnTo>
                  <a:lnTo>
                    <a:pt x="333" y="6460"/>
                  </a:lnTo>
                  <a:lnTo>
                    <a:pt x="361" y="6418"/>
                  </a:lnTo>
                  <a:lnTo>
                    <a:pt x="390" y="6377"/>
                  </a:lnTo>
                  <a:lnTo>
                    <a:pt x="419" y="6336"/>
                  </a:lnTo>
                  <a:lnTo>
                    <a:pt x="450" y="6295"/>
                  </a:lnTo>
                  <a:lnTo>
                    <a:pt x="482" y="6256"/>
                  </a:lnTo>
                  <a:lnTo>
                    <a:pt x="514" y="6218"/>
                  </a:lnTo>
                  <a:lnTo>
                    <a:pt x="547" y="6180"/>
                  </a:lnTo>
                  <a:lnTo>
                    <a:pt x="582" y="6144"/>
                  </a:lnTo>
                  <a:lnTo>
                    <a:pt x="617" y="6107"/>
                  </a:lnTo>
                  <a:lnTo>
                    <a:pt x="653" y="6072"/>
                  </a:lnTo>
                  <a:lnTo>
                    <a:pt x="690" y="6038"/>
                  </a:lnTo>
                  <a:lnTo>
                    <a:pt x="727" y="6005"/>
                  </a:lnTo>
                  <a:lnTo>
                    <a:pt x="766" y="5972"/>
                  </a:lnTo>
                  <a:lnTo>
                    <a:pt x="805" y="5941"/>
                  </a:lnTo>
                  <a:lnTo>
                    <a:pt x="845" y="5911"/>
                  </a:lnTo>
                  <a:lnTo>
                    <a:pt x="886" y="5882"/>
                  </a:lnTo>
                  <a:lnTo>
                    <a:pt x="927" y="5853"/>
                  </a:lnTo>
                  <a:lnTo>
                    <a:pt x="969" y="5825"/>
                  </a:lnTo>
                  <a:lnTo>
                    <a:pt x="1013" y="5798"/>
                  </a:lnTo>
                  <a:lnTo>
                    <a:pt x="1056" y="5773"/>
                  </a:lnTo>
                  <a:lnTo>
                    <a:pt x="1101" y="5748"/>
                  </a:lnTo>
                  <a:lnTo>
                    <a:pt x="1147" y="5724"/>
                  </a:lnTo>
                  <a:lnTo>
                    <a:pt x="1192" y="5701"/>
                  </a:lnTo>
                  <a:lnTo>
                    <a:pt x="1239" y="5679"/>
                  </a:lnTo>
                  <a:lnTo>
                    <a:pt x="1287" y="5657"/>
                  </a:lnTo>
                  <a:lnTo>
                    <a:pt x="1335" y="5638"/>
                  </a:lnTo>
                  <a:lnTo>
                    <a:pt x="1384" y="5619"/>
                  </a:lnTo>
                  <a:lnTo>
                    <a:pt x="1433" y="5602"/>
                  </a:lnTo>
                  <a:lnTo>
                    <a:pt x="1483" y="5585"/>
                  </a:lnTo>
                  <a:lnTo>
                    <a:pt x="1533" y="5571"/>
                  </a:lnTo>
                  <a:lnTo>
                    <a:pt x="1584" y="5557"/>
                  </a:lnTo>
                  <a:lnTo>
                    <a:pt x="1634" y="5544"/>
                  </a:lnTo>
                  <a:lnTo>
                    <a:pt x="1686" y="5534"/>
                  </a:lnTo>
                  <a:lnTo>
                    <a:pt x="1736" y="5524"/>
                  </a:lnTo>
                  <a:lnTo>
                    <a:pt x="1789" y="5515"/>
                  </a:lnTo>
                  <a:lnTo>
                    <a:pt x="1842" y="5508"/>
                  </a:lnTo>
                  <a:lnTo>
                    <a:pt x="1894" y="5503"/>
                  </a:lnTo>
                  <a:lnTo>
                    <a:pt x="1948" y="5498"/>
                  </a:lnTo>
                  <a:lnTo>
                    <a:pt x="2001" y="5495"/>
                  </a:lnTo>
                  <a:lnTo>
                    <a:pt x="2055" y="5493"/>
                  </a:lnTo>
                  <a:lnTo>
                    <a:pt x="2110" y="5493"/>
                  </a:lnTo>
                  <a:lnTo>
                    <a:pt x="10590" y="5493"/>
                  </a:lnTo>
                  <a:lnTo>
                    <a:pt x="10644" y="5493"/>
                  </a:lnTo>
                  <a:lnTo>
                    <a:pt x="10698" y="5495"/>
                  </a:lnTo>
                  <a:lnTo>
                    <a:pt x="10752" y="5498"/>
                  </a:lnTo>
                  <a:lnTo>
                    <a:pt x="10806" y="5503"/>
                  </a:lnTo>
                  <a:lnTo>
                    <a:pt x="10858" y="5508"/>
                  </a:lnTo>
                  <a:lnTo>
                    <a:pt x="10911" y="5515"/>
                  </a:lnTo>
                  <a:lnTo>
                    <a:pt x="10962" y="5524"/>
                  </a:lnTo>
                  <a:lnTo>
                    <a:pt x="11015" y="5534"/>
                  </a:lnTo>
                  <a:lnTo>
                    <a:pt x="11065" y="5544"/>
                  </a:lnTo>
                  <a:lnTo>
                    <a:pt x="11117" y="5557"/>
                  </a:lnTo>
                  <a:lnTo>
                    <a:pt x="11168" y="5571"/>
                  </a:lnTo>
                  <a:lnTo>
                    <a:pt x="11218" y="5585"/>
                  </a:lnTo>
                  <a:lnTo>
                    <a:pt x="11268" y="5602"/>
                  </a:lnTo>
                  <a:lnTo>
                    <a:pt x="11316" y="5619"/>
                  </a:lnTo>
                  <a:lnTo>
                    <a:pt x="11366" y="5638"/>
                  </a:lnTo>
                  <a:lnTo>
                    <a:pt x="11414" y="5657"/>
                  </a:lnTo>
                  <a:lnTo>
                    <a:pt x="11462" y="5679"/>
                  </a:lnTo>
                  <a:lnTo>
                    <a:pt x="11509" y="5701"/>
                  </a:lnTo>
                  <a:lnTo>
                    <a:pt x="11556" y="5724"/>
                  </a:lnTo>
                  <a:lnTo>
                    <a:pt x="11602" y="5748"/>
                  </a:lnTo>
                  <a:lnTo>
                    <a:pt x="11646" y="5773"/>
                  </a:lnTo>
                  <a:lnTo>
                    <a:pt x="11690" y="5798"/>
                  </a:lnTo>
                  <a:lnTo>
                    <a:pt x="11734" y="5825"/>
                  </a:lnTo>
                  <a:lnTo>
                    <a:pt x="11776" y="5853"/>
                  </a:lnTo>
                  <a:lnTo>
                    <a:pt x="11818" y="5882"/>
                  </a:lnTo>
                  <a:lnTo>
                    <a:pt x="11858" y="5911"/>
                  </a:lnTo>
                  <a:lnTo>
                    <a:pt x="11899" y="5941"/>
                  </a:lnTo>
                  <a:lnTo>
                    <a:pt x="11938" y="5972"/>
                  </a:lnTo>
                  <a:lnTo>
                    <a:pt x="11976" y="6005"/>
                  </a:lnTo>
                  <a:lnTo>
                    <a:pt x="12014" y="6038"/>
                  </a:lnTo>
                  <a:lnTo>
                    <a:pt x="12051" y="6072"/>
                  </a:lnTo>
                  <a:lnTo>
                    <a:pt x="12087" y="6107"/>
                  </a:lnTo>
                  <a:lnTo>
                    <a:pt x="12122" y="6144"/>
                  </a:lnTo>
                  <a:lnTo>
                    <a:pt x="12156" y="6180"/>
                  </a:lnTo>
                  <a:lnTo>
                    <a:pt x="12190" y="6218"/>
                  </a:lnTo>
                  <a:lnTo>
                    <a:pt x="12222" y="6256"/>
                  </a:lnTo>
                  <a:lnTo>
                    <a:pt x="12254" y="6295"/>
                  </a:lnTo>
                  <a:lnTo>
                    <a:pt x="12284" y="6336"/>
                  </a:lnTo>
                  <a:lnTo>
                    <a:pt x="12314" y="6377"/>
                  </a:lnTo>
                  <a:lnTo>
                    <a:pt x="12343" y="6418"/>
                  </a:lnTo>
                  <a:lnTo>
                    <a:pt x="12371" y="6460"/>
                  </a:lnTo>
                  <a:lnTo>
                    <a:pt x="12398" y="6503"/>
                  </a:lnTo>
                  <a:lnTo>
                    <a:pt x="12423" y="6546"/>
                  </a:lnTo>
                  <a:lnTo>
                    <a:pt x="12448" y="6591"/>
                  </a:lnTo>
                  <a:lnTo>
                    <a:pt x="12472" y="6637"/>
                  </a:lnTo>
                  <a:lnTo>
                    <a:pt x="12496" y="6682"/>
                  </a:lnTo>
                  <a:lnTo>
                    <a:pt x="12517" y="6730"/>
                  </a:lnTo>
                  <a:lnTo>
                    <a:pt x="12539" y="6777"/>
                  </a:lnTo>
                  <a:lnTo>
                    <a:pt x="12560" y="6825"/>
                  </a:lnTo>
                  <a:lnTo>
                    <a:pt x="12578" y="6874"/>
                  </a:lnTo>
                  <a:lnTo>
                    <a:pt x="12596" y="6923"/>
                  </a:lnTo>
                  <a:lnTo>
                    <a:pt x="12612" y="6971"/>
                  </a:lnTo>
                  <a:lnTo>
                    <a:pt x="12627" y="7022"/>
                  </a:lnTo>
                  <a:lnTo>
                    <a:pt x="12640" y="7072"/>
                  </a:lnTo>
                  <a:lnTo>
                    <a:pt x="12652" y="7123"/>
                  </a:lnTo>
                  <a:lnTo>
                    <a:pt x="12664" y="7174"/>
                  </a:lnTo>
                  <a:lnTo>
                    <a:pt x="12673" y="7226"/>
                  </a:lnTo>
                  <a:lnTo>
                    <a:pt x="12681" y="7277"/>
                  </a:lnTo>
                  <a:lnTo>
                    <a:pt x="12689" y="7330"/>
                  </a:lnTo>
                  <a:lnTo>
                    <a:pt x="12695" y="7383"/>
                  </a:lnTo>
                  <a:lnTo>
                    <a:pt x="12699" y="7436"/>
                  </a:lnTo>
                  <a:lnTo>
                    <a:pt x="12702" y="7489"/>
                  </a:lnTo>
                  <a:lnTo>
                    <a:pt x="12704" y="7544"/>
                  </a:lnTo>
                  <a:lnTo>
                    <a:pt x="12705" y="7598"/>
                  </a:lnTo>
                  <a:lnTo>
                    <a:pt x="12705" y="8441"/>
                  </a:lnTo>
                  <a:lnTo>
                    <a:pt x="2954" y="8441"/>
                  </a:lnTo>
                  <a:lnTo>
                    <a:pt x="2954" y="9703"/>
                  </a:lnTo>
                  <a:lnTo>
                    <a:pt x="12705" y="9703"/>
                  </a:lnTo>
                  <a:lnTo>
                    <a:pt x="12705" y="14359"/>
                  </a:lnTo>
                  <a:lnTo>
                    <a:pt x="12704" y="14413"/>
                  </a:lnTo>
                  <a:lnTo>
                    <a:pt x="12702" y="14467"/>
                  </a:lnTo>
                  <a:lnTo>
                    <a:pt x="12699" y="14520"/>
                  </a:lnTo>
                  <a:lnTo>
                    <a:pt x="12695" y="14574"/>
                  </a:lnTo>
                  <a:lnTo>
                    <a:pt x="12689" y="14626"/>
                  </a:lnTo>
                  <a:lnTo>
                    <a:pt x="12681" y="14679"/>
                  </a:lnTo>
                  <a:lnTo>
                    <a:pt x="12673" y="14730"/>
                  </a:lnTo>
                  <a:lnTo>
                    <a:pt x="12664" y="14782"/>
                  </a:lnTo>
                  <a:lnTo>
                    <a:pt x="12652" y="14833"/>
                  </a:lnTo>
                  <a:lnTo>
                    <a:pt x="12640" y="14883"/>
                  </a:lnTo>
                  <a:lnTo>
                    <a:pt x="12627" y="14934"/>
                  </a:lnTo>
                  <a:lnTo>
                    <a:pt x="12612" y="14984"/>
                  </a:lnTo>
                  <a:lnTo>
                    <a:pt x="12596" y="15034"/>
                  </a:lnTo>
                  <a:lnTo>
                    <a:pt x="12578" y="15082"/>
                  </a:lnTo>
                  <a:lnTo>
                    <a:pt x="12560" y="15131"/>
                  </a:lnTo>
                  <a:lnTo>
                    <a:pt x="12539" y="15179"/>
                  </a:lnTo>
                  <a:lnTo>
                    <a:pt x="12517" y="15227"/>
                  </a:lnTo>
                  <a:lnTo>
                    <a:pt x="12496" y="15274"/>
                  </a:lnTo>
                  <a:lnTo>
                    <a:pt x="12472" y="15320"/>
                  </a:lnTo>
                  <a:lnTo>
                    <a:pt x="12448" y="15365"/>
                  </a:lnTo>
                  <a:lnTo>
                    <a:pt x="12423" y="15410"/>
                  </a:lnTo>
                  <a:lnTo>
                    <a:pt x="12398" y="15454"/>
                  </a:lnTo>
                  <a:lnTo>
                    <a:pt x="12371" y="15497"/>
                  </a:lnTo>
                  <a:lnTo>
                    <a:pt x="12343" y="15539"/>
                  </a:lnTo>
                  <a:lnTo>
                    <a:pt x="12314" y="15580"/>
                  </a:lnTo>
                  <a:lnTo>
                    <a:pt x="12284" y="15621"/>
                  </a:lnTo>
                  <a:lnTo>
                    <a:pt x="12254" y="15660"/>
                  </a:lnTo>
                  <a:lnTo>
                    <a:pt x="12222" y="15699"/>
                  </a:lnTo>
                  <a:lnTo>
                    <a:pt x="12190" y="15739"/>
                  </a:lnTo>
                  <a:lnTo>
                    <a:pt x="12156" y="15776"/>
                  </a:lnTo>
                  <a:lnTo>
                    <a:pt x="12122" y="15813"/>
                  </a:lnTo>
                  <a:lnTo>
                    <a:pt x="12087" y="15849"/>
                  </a:lnTo>
                  <a:lnTo>
                    <a:pt x="12051" y="15884"/>
                  </a:lnTo>
                  <a:lnTo>
                    <a:pt x="12014" y="15919"/>
                  </a:lnTo>
                  <a:lnTo>
                    <a:pt x="11976" y="15952"/>
                  </a:lnTo>
                  <a:lnTo>
                    <a:pt x="11938" y="15983"/>
                  </a:lnTo>
                  <a:lnTo>
                    <a:pt x="11899" y="16015"/>
                  </a:lnTo>
                  <a:lnTo>
                    <a:pt x="11858" y="16046"/>
                  </a:lnTo>
                  <a:lnTo>
                    <a:pt x="11818" y="16075"/>
                  </a:lnTo>
                  <a:lnTo>
                    <a:pt x="11776" y="16104"/>
                  </a:lnTo>
                  <a:lnTo>
                    <a:pt x="11734" y="16132"/>
                  </a:lnTo>
                  <a:lnTo>
                    <a:pt x="11690" y="16158"/>
                  </a:lnTo>
                  <a:lnTo>
                    <a:pt x="11646" y="16184"/>
                  </a:lnTo>
                  <a:lnTo>
                    <a:pt x="11602" y="16209"/>
                  </a:lnTo>
                  <a:lnTo>
                    <a:pt x="11556" y="16232"/>
                  </a:lnTo>
                  <a:lnTo>
                    <a:pt x="11509" y="16256"/>
                  </a:lnTo>
                  <a:lnTo>
                    <a:pt x="11462" y="16278"/>
                  </a:lnTo>
                  <a:lnTo>
                    <a:pt x="11414" y="16298"/>
                  </a:lnTo>
                  <a:lnTo>
                    <a:pt x="11366" y="16319"/>
                  </a:lnTo>
                  <a:lnTo>
                    <a:pt x="11316" y="16337"/>
                  </a:lnTo>
                  <a:lnTo>
                    <a:pt x="11268" y="16355"/>
                  </a:lnTo>
                  <a:lnTo>
                    <a:pt x="11218" y="16371"/>
                  </a:lnTo>
                  <a:lnTo>
                    <a:pt x="11168" y="16387"/>
                  </a:lnTo>
                  <a:lnTo>
                    <a:pt x="11117" y="16400"/>
                  </a:lnTo>
                  <a:lnTo>
                    <a:pt x="11065" y="16413"/>
                  </a:lnTo>
                  <a:lnTo>
                    <a:pt x="11015" y="16423"/>
                  </a:lnTo>
                  <a:lnTo>
                    <a:pt x="10962" y="16433"/>
                  </a:lnTo>
                  <a:lnTo>
                    <a:pt x="10911" y="16441"/>
                  </a:lnTo>
                  <a:lnTo>
                    <a:pt x="10858" y="16449"/>
                  </a:lnTo>
                  <a:lnTo>
                    <a:pt x="10806" y="16454"/>
                  </a:lnTo>
                  <a:lnTo>
                    <a:pt x="10752" y="16459"/>
                  </a:lnTo>
                  <a:lnTo>
                    <a:pt x="10698" y="16462"/>
                  </a:lnTo>
                  <a:lnTo>
                    <a:pt x="10644" y="16463"/>
                  </a:lnTo>
                  <a:lnTo>
                    <a:pt x="10590" y="16464"/>
                  </a:lnTo>
                  <a:lnTo>
                    <a:pt x="2110" y="1646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573025" y="3"/>
            <a:ext cx="4570975" cy="5143497"/>
          </a:xfrm>
          <a:solidFill>
            <a:schemeClr val="accent1"/>
          </a:solidFill>
        </p:spPr>
        <p:txBody>
          <a:bodyPr bIns="360000" anchor="ctr" anchorCtr="1"/>
          <a:lstStyle>
            <a:lvl1pPr marL="0" indent="0">
              <a:buNone/>
              <a:defRPr sz="4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0" y="3"/>
            <a:ext cx="4569388" cy="5143497"/>
          </a:xfrm>
        </p:spPr>
        <p:txBody>
          <a:bodyPr bIns="360000" anchor="ctr" anchorCtr="1"/>
          <a:lstStyle>
            <a:lvl1pPr marL="0" indent="0" algn="l">
              <a:buNone/>
              <a:defRPr sz="1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de-DE"/>
              <a:t>22.11.2022</a:t>
            </a:r>
            <a:endParaRPr lang="en-GB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GB"/>
              <a:t>Jugendstammtisch </a:t>
            </a:r>
          </a:p>
        </p:txBody>
      </p:sp>
      <p:sp>
        <p:nvSpPr>
          <p:cNvPr id="10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5272C6A-C1E6-4872-B3E8-1AE8917E9E11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0324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4 Bild SP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Bildplatzhalter 30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1" cy="5143500"/>
          </a:xfrm>
          <a:solidFill>
            <a:schemeClr val="accent3"/>
          </a:solidFill>
        </p:spPr>
        <p:txBody>
          <a:bodyPr anchor="ctr" anchorCtr="1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115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388800"/>
          <a:lstStyle>
            <a:lvl1pPr>
              <a:lnSpc>
                <a:spcPct val="8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6085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chline rot SP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ung 25"/>
          <p:cNvGrpSpPr>
            <a:grpSpLocks/>
          </p:cNvGrpSpPr>
          <p:nvPr/>
        </p:nvGrpSpPr>
        <p:grpSpPr bwMode="auto">
          <a:xfrm>
            <a:off x="371475" y="4740275"/>
            <a:ext cx="2609850" cy="379413"/>
            <a:chOff x="387351" y="4741051"/>
            <a:chExt cx="2609849" cy="379044"/>
          </a:xfrm>
        </p:grpSpPr>
        <p:sp>
          <p:nvSpPr>
            <p:cNvPr id="4" name="Text Box 26"/>
            <p:cNvSpPr txBox="1">
              <a:spLocks noChangeArrowheads="1"/>
            </p:cNvSpPr>
            <p:nvPr/>
          </p:nvSpPr>
          <p:spPr bwMode="auto">
            <a:xfrm>
              <a:off x="492844" y="4750763"/>
              <a:ext cx="250435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Sparkasse Rg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Sparkasse Rg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Sparkasse Rg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Sparkasse Rg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Sparkasse Rg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parkasse Rg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parkasse Rg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parkasse Rg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parkasse Rg" pitchFamily="34" charset="0"/>
                </a:defRPr>
              </a:lvl9pPr>
            </a:lstStyle>
            <a:p>
              <a:pPr defTabSz="914400"/>
              <a:r>
                <a:rPr lang="de-DE" altLang="de-DE" sz="900">
                  <a:ea typeface="Sparkasse Rg" pitchFamily="34" charset="0"/>
                  <a:cs typeface="Sparkasse Rg" pitchFamily="34" charset="0"/>
                </a:rPr>
                <a:t>Sparkasse</a:t>
              </a:r>
            </a:p>
            <a:p>
              <a:pPr defTabSz="914400"/>
              <a:r>
                <a:rPr lang="de-DE" altLang="de-DE" sz="900">
                  <a:ea typeface="Sparkasse Rg" pitchFamily="34" charset="0"/>
                  <a:cs typeface="Sparkasse Rg" pitchFamily="34" charset="0"/>
                </a:rPr>
                <a:t>Koblenz</a:t>
              </a:r>
            </a:p>
          </p:txBody>
        </p:sp>
        <p:sp>
          <p:nvSpPr>
            <p:cNvPr id="5" name="Freeform 27"/>
            <p:cNvSpPr>
              <a:spLocks noChangeAspect="1" noEditPoints="1"/>
            </p:cNvSpPr>
            <p:nvPr/>
          </p:nvSpPr>
          <p:spPr bwMode="auto">
            <a:xfrm>
              <a:off x="387351" y="4741051"/>
              <a:ext cx="129159" cy="168021"/>
            </a:xfrm>
            <a:custGeom>
              <a:avLst/>
              <a:gdLst>
                <a:gd name="T0" fmla="*/ 43378 w 12705"/>
                <a:gd name="T1" fmla="*/ 17165 h 16464"/>
                <a:gd name="T2" fmla="*/ 44852 w 12705"/>
                <a:gd name="T3" fmla="*/ 12634 h 16464"/>
                <a:gd name="T4" fmla="*/ 47231 w 12705"/>
                <a:gd name="T5" fmla="*/ 8613 h 16464"/>
                <a:gd name="T6" fmla="*/ 50393 w 12705"/>
                <a:gd name="T7" fmla="*/ 5235 h 16464"/>
                <a:gd name="T8" fmla="*/ 54225 w 12705"/>
                <a:gd name="T9" fmla="*/ 2602 h 16464"/>
                <a:gd name="T10" fmla="*/ 58637 w 12705"/>
                <a:gd name="T11" fmla="*/ 796 h 16464"/>
                <a:gd name="T12" fmla="*/ 63415 w 12705"/>
                <a:gd name="T13" fmla="*/ 31 h 16464"/>
                <a:gd name="T14" fmla="*/ 68316 w 12705"/>
                <a:gd name="T15" fmla="*/ 327 h 16464"/>
                <a:gd name="T16" fmla="*/ 72900 w 12705"/>
                <a:gd name="T17" fmla="*/ 1694 h 16464"/>
                <a:gd name="T18" fmla="*/ 76967 w 12705"/>
                <a:gd name="T19" fmla="*/ 3970 h 16464"/>
                <a:gd name="T20" fmla="*/ 80403 w 12705"/>
                <a:gd name="T21" fmla="*/ 7021 h 16464"/>
                <a:gd name="T22" fmla="*/ 83117 w 12705"/>
                <a:gd name="T23" fmla="*/ 10777 h 16464"/>
                <a:gd name="T24" fmla="*/ 85028 w 12705"/>
                <a:gd name="T25" fmla="*/ 15114 h 16464"/>
                <a:gd name="T26" fmla="*/ 85913 w 12705"/>
                <a:gd name="T27" fmla="*/ 19839 h 16464"/>
                <a:gd name="T28" fmla="*/ 85740 w 12705"/>
                <a:gd name="T29" fmla="*/ 24758 h 16464"/>
                <a:gd name="T30" fmla="*/ 84490 w 12705"/>
                <a:gd name="T31" fmla="*/ 29391 h 16464"/>
                <a:gd name="T32" fmla="*/ 82304 w 12705"/>
                <a:gd name="T33" fmla="*/ 33545 h 16464"/>
                <a:gd name="T34" fmla="*/ 79335 w 12705"/>
                <a:gd name="T35" fmla="*/ 37056 h 16464"/>
                <a:gd name="T36" fmla="*/ 75676 w 12705"/>
                <a:gd name="T37" fmla="*/ 39862 h 16464"/>
                <a:gd name="T38" fmla="*/ 71396 w 12705"/>
                <a:gd name="T39" fmla="*/ 41883 h 16464"/>
                <a:gd name="T40" fmla="*/ 66709 w 12705"/>
                <a:gd name="T41" fmla="*/ 42883 h 16464"/>
                <a:gd name="T42" fmla="*/ 61789 w 12705"/>
                <a:gd name="T43" fmla="*/ 42832 h 16464"/>
                <a:gd name="T44" fmla="*/ 57123 w 12705"/>
                <a:gd name="T45" fmla="*/ 41699 h 16464"/>
                <a:gd name="T46" fmla="*/ 52873 w 12705"/>
                <a:gd name="T47" fmla="*/ 39587 h 16464"/>
                <a:gd name="T48" fmla="*/ 49254 w 12705"/>
                <a:gd name="T49" fmla="*/ 36698 h 16464"/>
                <a:gd name="T50" fmla="*/ 46357 w 12705"/>
                <a:gd name="T51" fmla="*/ 33106 h 16464"/>
                <a:gd name="T52" fmla="*/ 44253 w 12705"/>
                <a:gd name="T53" fmla="*/ 28891 h 16464"/>
                <a:gd name="T54" fmla="*/ 43114 w 12705"/>
                <a:gd name="T55" fmla="*/ 24228 h 16464"/>
                <a:gd name="T56" fmla="*/ 19803 w 12705"/>
                <a:gd name="T57" fmla="*/ 167970 h 16464"/>
                <a:gd name="T58" fmla="*/ 15076 w 12705"/>
                <a:gd name="T59" fmla="*/ 167072 h 16464"/>
                <a:gd name="T60" fmla="*/ 10735 w 12705"/>
                <a:gd name="T61" fmla="*/ 165164 h 16464"/>
                <a:gd name="T62" fmla="*/ 7015 w 12705"/>
                <a:gd name="T63" fmla="*/ 162459 h 16464"/>
                <a:gd name="T64" fmla="*/ 3965 w 12705"/>
                <a:gd name="T65" fmla="*/ 158999 h 16464"/>
                <a:gd name="T66" fmla="*/ 1688 w 12705"/>
                <a:gd name="T67" fmla="*/ 154907 h 16464"/>
                <a:gd name="T68" fmla="*/ 315 w 12705"/>
                <a:gd name="T69" fmla="*/ 150325 h 16464"/>
                <a:gd name="T70" fmla="*/ 98905 w 12705"/>
                <a:gd name="T71" fmla="*/ 137936 h 16464"/>
                <a:gd name="T72" fmla="*/ 234 w 12705"/>
                <a:gd name="T73" fmla="*/ 74264 h 16464"/>
                <a:gd name="T74" fmla="*/ 1474 w 12705"/>
                <a:gd name="T75" fmla="*/ 69652 h 16464"/>
                <a:gd name="T76" fmla="*/ 3670 w 12705"/>
                <a:gd name="T77" fmla="*/ 65498 h 16464"/>
                <a:gd name="T78" fmla="*/ 6638 w 12705"/>
                <a:gd name="T79" fmla="*/ 61967 h 16464"/>
                <a:gd name="T80" fmla="*/ 10298 w 12705"/>
                <a:gd name="T81" fmla="*/ 59171 h 16464"/>
                <a:gd name="T82" fmla="*/ 14568 w 12705"/>
                <a:gd name="T83" fmla="*/ 57170 h 16464"/>
                <a:gd name="T84" fmla="*/ 19254 w 12705"/>
                <a:gd name="T85" fmla="*/ 56160 h 16464"/>
                <a:gd name="T86" fmla="*/ 109854 w 12705"/>
                <a:gd name="T87" fmla="*/ 56160 h 16464"/>
                <a:gd name="T88" fmla="*/ 114550 w 12705"/>
                <a:gd name="T89" fmla="*/ 57170 h 16464"/>
                <a:gd name="T90" fmla="*/ 118841 w 12705"/>
                <a:gd name="T91" fmla="*/ 59171 h 16464"/>
                <a:gd name="T92" fmla="*/ 122510 w 12705"/>
                <a:gd name="T93" fmla="*/ 61967 h 16464"/>
                <a:gd name="T94" fmla="*/ 125479 w 12705"/>
                <a:gd name="T95" fmla="*/ 65498 h 16464"/>
                <a:gd name="T96" fmla="*/ 127685 w 12705"/>
                <a:gd name="T97" fmla="*/ 69652 h 16464"/>
                <a:gd name="T98" fmla="*/ 128915 w 12705"/>
                <a:gd name="T99" fmla="*/ 74264 h 16464"/>
                <a:gd name="T100" fmla="*/ 30030 w 12705"/>
                <a:gd name="T101" fmla="*/ 99023 h 16464"/>
                <a:gd name="T102" fmla="*/ 128834 w 12705"/>
                <a:gd name="T103" fmla="*/ 150325 h 16464"/>
                <a:gd name="T104" fmla="*/ 127471 w 12705"/>
                <a:gd name="T105" fmla="*/ 154907 h 16464"/>
                <a:gd name="T106" fmla="*/ 125184 w 12705"/>
                <a:gd name="T107" fmla="*/ 158999 h 16464"/>
                <a:gd name="T108" fmla="*/ 122134 w 12705"/>
                <a:gd name="T109" fmla="*/ 162459 h 16464"/>
                <a:gd name="T110" fmla="*/ 118393 w 12705"/>
                <a:gd name="T111" fmla="*/ 165164 h 16464"/>
                <a:gd name="T112" fmla="*/ 114042 w 12705"/>
                <a:gd name="T113" fmla="*/ 167072 h 16464"/>
                <a:gd name="T114" fmla="*/ 109305 w 12705"/>
                <a:gd name="T115" fmla="*/ 167970 h 1646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2705" h="16464">
                  <a:moveTo>
                    <a:pt x="4226" y="2105"/>
                  </a:moveTo>
                  <a:lnTo>
                    <a:pt x="4226" y="2052"/>
                  </a:lnTo>
                  <a:lnTo>
                    <a:pt x="4228" y="1997"/>
                  </a:lnTo>
                  <a:lnTo>
                    <a:pt x="4231" y="1944"/>
                  </a:lnTo>
                  <a:lnTo>
                    <a:pt x="4236" y="1890"/>
                  </a:lnTo>
                  <a:lnTo>
                    <a:pt x="4241" y="1838"/>
                  </a:lnTo>
                  <a:lnTo>
                    <a:pt x="4248" y="1786"/>
                  </a:lnTo>
                  <a:lnTo>
                    <a:pt x="4258" y="1734"/>
                  </a:lnTo>
                  <a:lnTo>
                    <a:pt x="4267" y="1682"/>
                  </a:lnTo>
                  <a:lnTo>
                    <a:pt x="4278" y="1631"/>
                  </a:lnTo>
                  <a:lnTo>
                    <a:pt x="4291" y="1581"/>
                  </a:lnTo>
                  <a:lnTo>
                    <a:pt x="4304" y="1531"/>
                  </a:lnTo>
                  <a:lnTo>
                    <a:pt x="4320" y="1481"/>
                  </a:lnTo>
                  <a:lnTo>
                    <a:pt x="4335" y="1431"/>
                  </a:lnTo>
                  <a:lnTo>
                    <a:pt x="4353" y="1382"/>
                  </a:lnTo>
                  <a:lnTo>
                    <a:pt x="4371" y="1334"/>
                  </a:lnTo>
                  <a:lnTo>
                    <a:pt x="4392" y="1285"/>
                  </a:lnTo>
                  <a:lnTo>
                    <a:pt x="4412" y="1238"/>
                  </a:lnTo>
                  <a:lnTo>
                    <a:pt x="4435" y="1191"/>
                  </a:lnTo>
                  <a:lnTo>
                    <a:pt x="4458" y="1145"/>
                  </a:lnTo>
                  <a:lnTo>
                    <a:pt x="4482" y="1100"/>
                  </a:lnTo>
                  <a:lnTo>
                    <a:pt x="4507" y="1056"/>
                  </a:lnTo>
                  <a:lnTo>
                    <a:pt x="4533" y="1012"/>
                  </a:lnTo>
                  <a:lnTo>
                    <a:pt x="4560" y="968"/>
                  </a:lnTo>
                  <a:lnTo>
                    <a:pt x="4588" y="926"/>
                  </a:lnTo>
                  <a:lnTo>
                    <a:pt x="4617" y="885"/>
                  </a:lnTo>
                  <a:lnTo>
                    <a:pt x="4646" y="844"/>
                  </a:lnTo>
                  <a:lnTo>
                    <a:pt x="4677" y="805"/>
                  </a:lnTo>
                  <a:lnTo>
                    <a:pt x="4709" y="765"/>
                  </a:lnTo>
                  <a:lnTo>
                    <a:pt x="4741" y="726"/>
                  </a:lnTo>
                  <a:lnTo>
                    <a:pt x="4775" y="688"/>
                  </a:lnTo>
                  <a:lnTo>
                    <a:pt x="4809" y="651"/>
                  </a:lnTo>
                  <a:lnTo>
                    <a:pt x="4845" y="615"/>
                  </a:lnTo>
                  <a:lnTo>
                    <a:pt x="4882" y="580"/>
                  </a:lnTo>
                  <a:lnTo>
                    <a:pt x="4919" y="546"/>
                  </a:lnTo>
                  <a:lnTo>
                    <a:pt x="4957" y="513"/>
                  </a:lnTo>
                  <a:lnTo>
                    <a:pt x="4996" y="481"/>
                  </a:lnTo>
                  <a:lnTo>
                    <a:pt x="5035" y="450"/>
                  </a:lnTo>
                  <a:lnTo>
                    <a:pt x="5076" y="419"/>
                  </a:lnTo>
                  <a:lnTo>
                    <a:pt x="5117" y="389"/>
                  </a:lnTo>
                  <a:lnTo>
                    <a:pt x="5159" y="360"/>
                  </a:lnTo>
                  <a:lnTo>
                    <a:pt x="5201" y="333"/>
                  </a:lnTo>
                  <a:lnTo>
                    <a:pt x="5245" y="307"/>
                  </a:lnTo>
                  <a:lnTo>
                    <a:pt x="5289" y="281"/>
                  </a:lnTo>
                  <a:lnTo>
                    <a:pt x="5334" y="255"/>
                  </a:lnTo>
                  <a:lnTo>
                    <a:pt x="5380" y="232"/>
                  </a:lnTo>
                  <a:lnTo>
                    <a:pt x="5426" y="209"/>
                  </a:lnTo>
                  <a:lnTo>
                    <a:pt x="5473" y="186"/>
                  </a:lnTo>
                  <a:lnTo>
                    <a:pt x="5522" y="166"/>
                  </a:lnTo>
                  <a:lnTo>
                    <a:pt x="5570" y="145"/>
                  </a:lnTo>
                  <a:lnTo>
                    <a:pt x="5619" y="127"/>
                  </a:lnTo>
                  <a:lnTo>
                    <a:pt x="5668" y="109"/>
                  </a:lnTo>
                  <a:lnTo>
                    <a:pt x="5718" y="93"/>
                  </a:lnTo>
                  <a:lnTo>
                    <a:pt x="5768" y="78"/>
                  </a:lnTo>
                  <a:lnTo>
                    <a:pt x="5819" y="65"/>
                  </a:lnTo>
                  <a:lnTo>
                    <a:pt x="5869" y="52"/>
                  </a:lnTo>
                  <a:lnTo>
                    <a:pt x="5921" y="41"/>
                  </a:lnTo>
                  <a:lnTo>
                    <a:pt x="5973" y="32"/>
                  </a:lnTo>
                  <a:lnTo>
                    <a:pt x="6025" y="24"/>
                  </a:lnTo>
                  <a:lnTo>
                    <a:pt x="6078" y="16"/>
                  </a:lnTo>
                  <a:lnTo>
                    <a:pt x="6130" y="10"/>
                  </a:lnTo>
                  <a:lnTo>
                    <a:pt x="6184" y="6"/>
                  </a:lnTo>
                  <a:lnTo>
                    <a:pt x="6238" y="3"/>
                  </a:lnTo>
                  <a:lnTo>
                    <a:pt x="6291" y="1"/>
                  </a:lnTo>
                  <a:lnTo>
                    <a:pt x="6346" y="0"/>
                  </a:lnTo>
                  <a:lnTo>
                    <a:pt x="6400" y="1"/>
                  </a:lnTo>
                  <a:lnTo>
                    <a:pt x="6455" y="3"/>
                  </a:lnTo>
                  <a:lnTo>
                    <a:pt x="6509" y="6"/>
                  </a:lnTo>
                  <a:lnTo>
                    <a:pt x="6562" y="10"/>
                  </a:lnTo>
                  <a:lnTo>
                    <a:pt x="6615" y="16"/>
                  </a:lnTo>
                  <a:lnTo>
                    <a:pt x="6668" y="24"/>
                  </a:lnTo>
                  <a:lnTo>
                    <a:pt x="6720" y="32"/>
                  </a:lnTo>
                  <a:lnTo>
                    <a:pt x="6772" y="41"/>
                  </a:lnTo>
                  <a:lnTo>
                    <a:pt x="6823" y="52"/>
                  </a:lnTo>
                  <a:lnTo>
                    <a:pt x="6874" y="65"/>
                  </a:lnTo>
                  <a:lnTo>
                    <a:pt x="6924" y="78"/>
                  </a:lnTo>
                  <a:lnTo>
                    <a:pt x="6974" y="93"/>
                  </a:lnTo>
                  <a:lnTo>
                    <a:pt x="7023" y="109"/>
                  </a:lnTo>
                  <a:lnTo>
                    <a:pt x="7073" y="127"/>
                  </a:lnTo>
                  <a:lnTo>
                    <a:pt x="7122" y="145"/>
                  </a:lnTo>
                  <a:lnTo>
                    <a:pt x="7171" y="166"/>
                  </a:lnTo>
                  <a:lnTo>
                    <a:pt x="7218" y="186"/>
                  </a:lnTo>
                  <a:lnTo>
                    <a:pt x="7265" y="209"/>
                  </a:lnTo>
                  <a:lnTo>
                    <a:pt x="7311" y="232"/>
                  </a:lnTo>
                  <a:lnTo>
                    <a:pt x="7356" y="255"/>
                  </a:lnTo>
                  <a:lnTo>
                    <a:pt x="7401" y="281"/>
                  </a:lnTo>
                  <a:lnTo>
                    <a:pt x="7444" y="307"/>
                  </a:lnTo>
                  <a:lnTo>
                    <a:pt x="7487" y="333"/>
                  </a:lnTo>
                  <a:lnTo>
                    <a:pt x="7530" y="360"/>
                  </a:lnTo>
                  <a:lnTo>
                    <a:pt x="7571" y="389"/>
                  </a:lnTo>
                  <a:lnTo>
                    <a:pt x="7612" y="419"/>
                  </a:lnTo>
                  <a:lnTo>
                    <a:pt x="7651" y="450"/>
                  </a:lnTo>
                  <a:lnTo>
                    <a:pt x="7690" y="481"/>
                  </a:lnTo>
                  <a:lnTo>
                    <a:pt x="7730" y="513"/>
                  </a:lnTo>
                  <a:lnTo>
                    <a:pt x="7767" y="546"/>
                  </a:lnTo>
                  <a:lnTo>
                    <a:pt x="7804" y="580"/>
                  </a:lnTo>
                  <a:lnTo>
                    <a:pt x="7840" y="615"/>
                  </a:lnTo>
                  <a:lnTo>
                    <a:pt x="7875" y="651"/>
                  </a:lnTo>
                  <a:lnTo>
                    <a:pt x="7909" y="688"/>
                  </a:lnTo>
                  <a:lnTo>
                    <a:pt x="7943" y="726"/>
                  </a:lnTo>
                  <a:lnTo>
                    <a:pt x="7975" y="765"/>
                  </a:lnTo>
                  <a:lnTo>
                    <a:pt x="8007" y="805"/>
                  </a:lnTo>
                  <a:lnTo>
                    <a:pt x="8037" y="844"/>
                  </a:lnTo>
                  <a:lnTo>
                    <a:pt x="8067" y="885"/>
                  </a:lnTo>
                  <a:lnTo>
                    <a:pt x="8096" y="926"/>
                  </a:lnTo>
                  <a:lnTo>
                    <a:pt x="8124" y="968"/>
                  </a:lnTo>
                  <a:lnTo>
                    <a:pt x="8150" y="1012"/>
                  </a:lnTo>
                  <a:lnTo>
                    <a:pt x="8176" y="1056"/>
                  </a:lnTo>
                  <a:lnTo>
                    <a:pt x="8201" y="1100"/>
                  </a:lnTo>
                  <a:lnTo>
                    <a:pt x="8225" y="1145"/>
                  </a:lnTo>
                  <a:lnTo>
                    <a:pt x="8248" y="1191"/>
                  </a:lnTo>
                  <a:lnTo>
                    <a:pt x="8270" y="1238"/>
                  </a:lnTo>
                  <a:lnTo>
                    <a:pt x="8292" y="1285"/>
                  </a:lnTo>
                  <a:lnTo>
                    <a:pt x="8311" y="1334"/>
                  </a:lnTo>
                  <a:lnTo>
                    <a:pt x="8330" y="1382"/>
                  </a:lnTo>
                  <a:lnTo>
                    <a:pt x="8347" y="1431"/>
                  </a:lnTo>
                  <a:lnTo>
                    <a:pt x="8364" y="1481"/>
                  </a:lnTo>
                  <a:lnTo>
                    <a:pt x="8378" y="1531"/>
                  </a:lnTo>
                  <a:lnTo>
                    <a:pt x="8393" y="1581"/>
                  </a:lnTo>
                  <a:lnTo>
                    <a:pt x="8405" y="1631"/>
                  </a:lnTo>
                  <a:lnTo>
                    <a:pt x="8415" y="1682"/>
                  </a:lnTo>
                  <a:lnTo>
                    <a:pt x="8426" y="1734"/>
                  </a:lnTo>
                  <a:lnTo>
                    <a:pt x="8434" y="1786"/>
                  </a:lnTo>
                  <a:lnTo>
                    <a:pt x="8441" y="1838"/>
                  </a:lnTo>
                  <a:lnTo>
                    <a:pt x="8447" y="1890"/>
                  </a:lnTo>
                  <a:lnTo>
                    <a:pt x="8451" y="1944"/>
                  </a:lnTo>
                  <a:lnTo>
                    <a:pt x="8456" y="1997"/>
                  </a:lnTo>
                  <a:lnTo>
                    <a:pt x="8458" y="2052"/>
                  </a:lnTo>
                  <a:lnTo>
                    <a:pt x="8458" y="2105"/>
                  </a:lnTo>
                  <a:lnTo>
                    <a:pt x="8458" y="2160"/>
                  </a:lnTo>
                  <a:lnTo>
                    <a:pt x="8456" y="2214"/>
                  </a:lnTo>
                  <a:lnTo>
                    <a:pt x="8451" y="2268"/>
                  </a:lnTo>
                  <a:lnTo>
                    <a:pt x="8447" y="2321"/>
                  </a:lnTo>
                  <a:lnTo>
                    <a:pt x="8441" y="2374"/>
                  </a:lnTo>
                  <a:lnTo>
                    <a:pt x="8434" y="2426"/>
                  </a:lnTo>
                  <a:lnTo>
                    <a:pt x="8426" y="2478"/>
                  </a:lnTo>
                  <a:lnTo>
                    <a:pt x="8415" y="2530"/>
                  </a:lnTo>
                  <a:lnTo>
                    <a:pt x="8405" y="2581"/>
                  </a:lnTo>
                  <a:lnTo>
                    <a:pt x="8393" y="2632"/>
                  </a:lnTo>
                  <a:lnTo>
                    <a:pt x="8378" y="2683"/>
                  </a:lnTo>
                  <a:lnTo>
                    <a:pt x="8364" y="2732"/>
                  </a:lnTo>
                  <a:lnTo>
                    <a:pt x="8347" y="2782"/>
                  </a:lnTo>
                  <a:lnTo>
                    <a:pt x="8330" y="2831"/>
                  </a:lnTo>
                  <a:lnTo>
                    <a:pt x="8311" y="2880"/>
                  </a:lnTo>
                  <a:lnTo>
                    <a:pt x="8292" y="2929"/>
                  </a:lnTo>
                  <a:lnTo>
                    <a:pt x="8270" y="2976"/>
                  </a:lnTo>
                  <a:lnTo>
                    <a:pt x="8248" y="3022"/>
                  </a:lnTo>
                  <a:lnTo>
                    <a:pt x="8225" y="3068"/>
                  </a:lnTo>
                  <a:lnTo>
                    <a:pt x="8201" y="3114"/>
                  </a:lnTo>
                  <a:lnTo>
                    <a:pt x="8176" y="3158"/>
                  </a:lnTo>
                  <a:lnTo>
                    <a:pt x="8150" y="3201"/>
                  </a:lnTo>
                  <a:lnTo>
                    <a:pt x="8124" y="3244"/>
                  </a:lnTo>
                  <a:lnTo>
                    <a:pt x="8096" y="3287"/>
                  </a:lnTo>
                  <a:lnTo>
                    <a:pt x="8067" y="3328"/>
                  </a:lnTo>
                  <a:lnTo>
                    <a:pt x="8037" y="3369"/>
                  </a:lnTo>
                  <a:lnTo>
                    <a:pt x="8007" y="3409"/>
                  </a:lnTo>
                  <a:lnTo>
                    <a:pt x="7975" y="3448"/>
                  </a:lnTo>
                  <a:lnTo>
                    <a:pt x="7943" y="3486"/>
                  </a:lnTo>
                  <a:lnTo>
                    <a:pt x="7909" y="3523"/>
                  </a:lnTo>
                  <a:lnTo>
                    <a:pt x="7875" y="3560"/>
                  </a:lnTo>
                  <a:lnTo>
                    <a:pt x="7840" y="3596"/>
                  </a:lnTo>
                  <a:lnTo>
                    <a:pt x="7804" y="3631"/>
                  </a:lnTo>
                  <a:lnTo>
                    <a:pt x="7767" y="3666"/>
                  </a:lnTo>
                  <a:lnTo>
                    <a:pt x="7730" y="3699"/>
                  </a:lnTo>
                  <a:lnTo>
                    <a:pt x="7690" y="3732"/>
                  </a:lnTo>
                  <a:lnTo>
                    <a:pt x="7651" y="3763"/>
                  </a:lnTo>
                  <a:lnTo>
                    <a:pt x="7612" y="3794"/>
                  </a:lnTo>
                  <a:lnTo>
                    <a:pt x="7571" y="3824"/>
                  </a:lnTo>
                  <a:lnTo>
                    <a:pt x="7530" y="3852"/>
                  </a:lnTo>
                  <a:lnTo>
                    <a:pt x="7487" y="3879"/>
                  </a:lnTo>
                  <a:lnTo>
                    <a:pt x="7444" y="3906"/>
                  </a:lnTo>
                  <a:lnTo>
                    <a:pt x="7401" y="3933"/>
                  </a:lnTo>
                  <a:lnTo>
                    <a:pt x="7356" y="3958"/>
                  </a:lnTo>
                  <a:lnTo>
                    <a:pt x="7311" y="3981"/>
                  </a:lnTo>
                  <a:lnTo>
                    <a:pt x="7265" y="4004"/>
                  </a:lnTo>
                  <a:lnTo>
                    <a:pt x="7218" y="4026"/>
                  </a:lnTo>
                  <a:lnTo>
                    <a:pt x="7171" y="4047"/>
                  </a:lnTo>
                  <a:lnTo>
                    <a:pt x="7122" y="4068"/>
                  </a:lnTo>
                  <a:lnTo>
                    <a:pt x="7073" y="4086"/>
                  </a:lnTo>
                  <a:lnTo>
                    <a:pt x="7023" y="4104"/>
                  </a:lnTo>
                  <a:lnTo>
                    <a:pt x="6974" y="4119"/>
                  </a:lnTo>
                  <a:lnTo>
                    <a:pt x="6924" y="4135"/>
                  </a:lnTo>
                  <a:lnTo>
                    <a:pt x="6874" y="4148"/>
                  </a:lnTo>
                  <a:lnTo>
                    <a:pt x="6823" y="4160"/>
                  </a:lnTo>
                  <a:lnTo>
                    <a:pt x="6772" y="4172"/>
                  </a:lnTo>
                  <a:lnTo>
                    <a:pt x="6720" y="4181"/>
                  </a:lnTo>
                  <a:lnTo>
                    <a:pt x="6668" y="4190"/>
                  </a:lnTo>
                  <a:lnTo>
                    <a:pt x="6615" y="4197"/>
                  </a:lnTo>
                  <a:lnTo>
                    <a:pt x="6562" y="4202"/>
                  </a:lnTo>
                  <a:lnTo>
                    <a:pt x="6509" y="4208"/>
                  </a:lnTo>
                  <a:lnTo>
                    <a:pt x="6455" y="4211"/>
                  </a:lnTo>
                  <a:lnTo>
                    <a:pt x="6400" y="4213"/>
                  </a:lnTo>
                  <a:lnTo>
                    <a:pt x="6346" y="4213"/>
                  </a:lnTo>
                  <a:lnTo>
                    <a:pt x="6291" y="4213"/>
                  </a:lnTo>
                  <a:lnTo>
                    <a:pt x="6238" y="4211"/>
                  </a:lnTo>
                  <a:lnTo>
                    <a:pt x="6184" y="4208"/>
                  </a:lnTo>
                  <a:lnTo>
                    <a:pt x="6130" y="4202"/>
                  </a:lnTo>
                  <a:lnTo>
                    <a:pt x="6078" y="4197"/>
                  </a:lnTo>
                  <a:lnTo>
                    <a:pt x="6025" y="4190"/>
                  </a:lnTo>
                  <a:lnTo>
                    <a:pt x="5973" y="4181"/>
                  </a:lnTo>
                  <a:lnTo>
                    <a:pt x="5921" y="4172"/>
                  </a:lnTo>
                  <a:lnTo>
                    <a:pt x="5869" y="4160"/>
                  </a:lnTo>
                  <a:lnTo>
                    <a:pt x="5819" y="4148"/>
                  </a:lnTo>
                  <a:lnTo>
                    <a:pt x="5768" y="4135"/>
                  </a:lnTo>
                  <a:lnTo>
                    <a:pt x="5718" y="4119"/>
                  </a:lnTo>
                  <a:lnTo>
                    <a:pt x="5668" y="4104"/>
                  </a:lnTo>
                  <a:lnTo>
                    <a:pt x="5619" y="4086"/>
                  </a:lnTo>
                  <a:lnTo>
                    <a:pt x="5570" y="4068"/>
                  </a:lnTo>
                  <a:lnTo>
                    <a:pt x="5522" y="4047"/>
                  </a:lnTo>
                  <a:lnTo>
                    <a:pt x="5473" y="4026"/>
                  </a:lnTo>
                  <a:lnTo>
                    <a:pt x="5426" y="4004"/>
                  </a:lnTo>
                  <a:lnTo>
                    <a:pt x="5380" y="3981"/>
                  </a:lnTo>
                  <a:lnTo>
                    <a:pt x="5334" y="3958"/>
                  </a:lnTo>
                  <a:lnTo>
                    <a:pt x="5289" y="3933"/>
                  </a:lnTo>
                  <a:lnTo>
                    <a:pt x="5245" y="3906"/>
                  </a:lnTo>
                  <a:lnTo>
                    <a:pt x="5201" y="3879"/>
                  </a:lnTo>
                  <a:lnTo>
                    <a:pt x="5159" y="3852"/>
                  </a:lnTo>
                  <a:lnTo>
                    <a:pt x="5117" y="3824"/>
                  </a:lnTo>
                  <a:lnTo>
                    <a:pt x="5076" y="3794"/>
                  </a:lnTo>
                  <a:lnTo>
                    <a:pt x="5035" y="3763"/>
                  </a:lnTo>
                  <a:lnTo>
                    <a:pt x="4996" y="3732"/>
                  </a:lnTo>
                  <a:lnTo>
                    <a:pt x="4957" y="3699"/>
                  </a:lnTo>
                  <a:lnTo>
                    <a:pt x="4919" y="3666"/>
                  </a:lnTo>
                  <a:lnTo>
                    <a:pt x="4882" y="3631"/>
                  </a:lnTo>
                  <a:lnTo>
                    <a:pt x="4845" y="3596"/>
                  </a:lnTo>
                  <a:lnTo>
                    <a:pt x="4809" y="3560"/>
                  </a:lnTo>
                  <a:lnTo>
                    <a:pt x="4775" y="3523"/>
                  </a:lnTo>
                  <a:lnTo>
                    <a:pt x="4741" y="3486"/>
                  </a:lnTo>
                  <a:lnTo>
                    <a:pt x="4709" y="3448"/>
                  </a:lnTo>
                  <a:lnTo>
                    <a:pt x="4677" y="3409"/>
                  </a:lnTo>
                  <a:lnTo>
                    <a:pt x="4646" y="3369"/>
                  </a:lnTo>
                  <a:lnTo>
                    <a:pt x="4617" y="3328"/>
                  </a:lnTo>
                  <a:lnTo>
                    <a:pt x="4588" y="3287"/>
                  </a:lnTo>
                  <a:lnTo>
                    <a:pt x="4560" y="3244"/>
                  </a:lnTo>
                  <a:lnTo>
                    <a:pt x="4533" y="3201"/>
                  </a:lnTo>
                  <a:lnTo>
                    <a:pt x="4507" y="3158"/>
                  </a:lnTo>
                  <a:lnTo>
                    <a:pt x="4482" y="3114"/>
                  </a:lnTo>
                  <a:lnTo>
                    <a:pt x="4458" y="3068"/>
                  </a:lnTo>
                  <a:lnTo>
                    <a:pt x="4435" y="3022"/>
                  </a:lnTo>
                  <a:lnTo>
                    <a:pt x="4412" y="2976"/>
                  </a:lnTo>
                  <a:lnTo>
                    <a:pt x="4392" y="2929"/>
                  </a:lnTo>
                  <a:lnTo>
                    <a:pt x="4371" y="2880"/>
                  </a:lnTo>
                  <a:lnTo>
                    <a:pt x="4353" y="2831"/>
                  </a:lnTo>
                  <a:lnTo>
                    <a:pt x="4335" y="2782"/>
                  </a:lnTo>
                  <a:lnTo>
                    <a:pt x="4320" y="2732"/>
                  </a:lnTo>
                  <a:lnTo>
                    <a:pt x="4304" y="2683"/>
                  </a:lnTo>
                  <a:lnTo>
                    <a:pt x="4291" y="2632"/>
                  </a:lnTo>
                  <a:lnTo>
                    <a:pt x="4278" y="2581"/>
                  </a:lnTo>
                  <a:lnTo>
                    <a:pt x="4267" y="2530"/>
                  </a:lnTo>
                  <a:lnTo>
                    <a:pt x="4258" y="2478"/>
                  </a:lnTo>
                  <a:lnTo>
                    <a:pt x="4248" y="2426"/>
                  </a:lnTo>
                  <a:lnTo>
                    <a:pt x="4241" y="2374"/>
                  </a:lnTo>
                  <a:lnTo>
                    <a:pt x="4236" y="2321"/>
                  </a:lnTo>
                  <a:lnTo>
                    <a:pt x="4231" y="2268"/>
                  </a:lnTo>
                  <a:lnTo>
                    <a:pt x="4228" y="2214"/>
                  </a:lnTo>
                  <a:lnTo>
                    <a:pt x="4226" y="2160"/>
                  </a:lnTo>
                  <a:lnTo>
                    <a:pt x="4226" y="2105"/>
                  </a:lnTo>
                  <a:close/>
                  <a:moveTo>
                    <a:pt x="2110" y="16464"/>
                  </a:moveTo>
                  <a:lnTo>
                    <a:pt x="2055" y="16463"/>
                  </a:lnTo>
                  <a:lnTo>
                    <a:pt x="2001" y="16462"/>
                  </a:lnTo>
                  <a:lnTo>
                    <a:pt x="1948" y="16459"/>
                  </a:lnTo>
                  <a:lnTo>
                    <a:pt x="1894" y="16454"/>
                  </a:lnTo>
                  <a:lnTo>
                    <a:pt x="1842" y="16449"/>
                  </a:lnTo>
                  <a:lnTo>
                    <a:pt x="1789" y="16441"/>
                  </a:lnTo>
                  <a:lnTo>
                    <a:pt x="1736" y="16433"/>
                  </a:lnTo>
                  <a:lnTo>
                    <a:pt x="1686" y="16423"/>
                  </a:lnTo>
                  <a:lnTo>
                    <a:pt x="1634" y="16413"/>
                  </a:lnTo>
                  <a:lnTo>
                    <a:pt x="1584" y="16400"/>
                  </a:lnTo>
                  <a:lnTo>
                    <a:pt x="1533" y="16387"/>
                  </a:lnTo>
                  <a:lnTo>
                    <a:pt x="1483" y="16371"/>
                  </a:lnTo>
                  <a:lnTo>
                    <a:pt x="1433" y="16355"/>
                  </a:lnTo>
                  <a:lnTo>
                    <a:pt x="1384" y="16337"/>
                  </a:lnTo>
                  <a:lnTo>
                    <a:pt x="1335" y="16319"/>
                  </a:lnTo>
                  <a:lnTo>
                    <a:pt x="1287" y="16298"/>
                  </a:lnTo>
                  <a:lnTo>
                    <a:pt x="1239" y="16278"/>
                  </a:lnTo>
                  <a:lnTo>
                    <a:pt x="1192" y="16256"/>
                  </a:lnTo>
                  <a:lnTo>
                    <a:pt x="1147" y="16232"/>
                  </a:lnTo>
                  <a:lnTo>
                    <a:pt x="1101" y="16209"/>
                  </a:lnTo>
                  <a:lnTo>
                    <a:pt x="1056" y="16184"/>
                  </a:lnTo>
                  <a:lnTo>
                    <a:pt x="1013" y="16158"/>
                  </a:lnTo>
                  <a:lnTo>
                    <a:pt x="969" y="16132"/>
                  </a:lnTo>
                  <a:lnTo>
                    <a:pt x="927" y="16104"/>
                  </a:lnTo>
                  <a:lnTo>
                    <a:pt x="886" y="16075"/>
                  </a:lnTo>
                  <a:lnTo>
                    <a:pt x="845" y="16046"/>
                  </a:lnTo>
                  <a:lnTo>
                    <a:pt x="805" y="16015"/>
                  </a:lnTo>
                  <a:lnTo>
                    <a:pt x="766" y="15983"/>
                  </a:lnTo>
                  <a:lnTo>
                    <a:pt x="727" y="15952"/>
                  </a:lnTo>
                  <a:lnTo>
                    <a:pt x="690" y="15919"/>
                  </a:lnTo>
                  <a:lnTo>
                    <a:pt x="653" y="15884"/>
                  </a:lnTo>
                  <a:lnTo>
                    <a:pt x="617" y="15849"/>
                  </a:lnTo>
                  <a:lnTo>
                    <a:pt x="582" y="15813"/>
                  </a:lnTo>
                  <a:lnTo>
                    <a:pt x="547" y="15776"/>
                  </a:lnTo>
                  <a:lnTo>
                    <a:pt x="514" y="15739"/>
                  </a:lnTo>
                  <a:lnTo>
                    <a:pt x="482" y="15699"/>
                  </a:lnTo>
                  <a:lnTo>
                    <a:pt x="450" y="15660"/>
                  </a:lnTo>
                  <a:lnTo>
                    <a:pt x="419" y="15621"/>
                  </a:lnTo>
                  <a:lnTo>
                    <a:pt x="390" y="15580"/>
                  </a:lnTo>
                  <a:lnTo>
                    <a:pt x="361" y="15539"/>
                  </a:lnTo>
                  <a:lnTo>
                    <a:pt x="333" y="15497"/>
                  </a:lnTo>
                  <a:lnTo>
                    <a:pt x="306" y="15454"/>
                  </a:lnTo>
                  <a:lnTo>
                    <a:pt x="280" y="15410"/>
                  </a:lnTo>
                  <a:lnTo>
                    <a:pt x="256" y="15365"/>
                  </a:lnTo>
                  <a:lnTo>
                    <a:pt x="232" y="15320"/>
                  </a:lnTo>
                  <a:lnTo>
                    <a:pt x="208" y="15274"/>
                  </a:lnTo>
                  <a:lnTo>
                    <a:pt x="187" y="15227"/>
                  </a:lnTo>
                  <a:lnTo>
                    <a:pt x="166" y="15179"/>
                  </a:lnTo>
                  <a:lnTo>
                    <a:pt x="145" y="15131"/>
                  </a:lnTo>
                  <a:lnTo>
                    <a:pt x="127" y="15082"/>
                  </a:lnTo>
                  <a:lnTo>
                    <a:pt x="109" y="15034"/>
                  </a:lnTo>
                  <a:lnTo>
                    <a:pt x="93" y="14984"/>
                  </a:lnTo>
                  <a:lnTo>
                    <a:pt x="77" y="14934"/>
                  </a:lnTo>
                  <a:lnTo>
                    <a:pt x="64" y="14883"/>
                  </a:lnTo>
                  <a:lnTo>
                    <a:pt x="52" y="14833"/>
                  </a:lnTo>
                  <a:lnTo>
                    <a:pt x="41" y="14782"/>
                  </a:lnTo>
                  <a:lnTo>
                    <a:pt x="31" y="14730"/>
                  </a:lnTo>
                  <a:lnTo>
                    <a:pt x="23" y="14679"/>
                  </a:lnTo>
                  <a:lnTo>
                    <a:pt x="15" y="14626"/>
                  </a:lnTo>
                  <a:lnTo>
                    <a:pt x="10" y="14574"/>
                  </a:lnTo>
                  <a:lnTo>
                    <a:pt x="5" y="14520"/>
                  </a:lnTo>
                  <a:lnTo>
                    <a:pt x="2" y="14467"/>
                  </a:lnTo>
                  <a:lnTo>
                    <a:pt x="1" y="14413"/>
                  </a:lnTo>
                  <a:lnTo>
                    <a:pt x="0" y="14359"/>
                  </a:lnTo>
                  <a:lnTo>
                    <a:pt x="0" y="13516"/>
                  </a:lnTo>
                  <a:lnTo>
                    <a:pt x="9729" y="13516"/>
                  </a:lnTo>
                  <a:lnTo>
                    <a:pt x="9729" y="12247"/>
                  </a:lnTo>
                  <a:lnTo>
                    <a:pt x="0" y="12247"/>
                  </a:lnTo>
                  <a:lnTo>
                    <a:pt x="0" y="7598"/>
                  </a:lnTo>
                  <a:lnTo>
                    <a:pt x="1" y="7544"/>
                  </a:lnTo>
                  <a:lnTo>
                    <a:pt x="2" y="7489"/>
                  </a:lnTo>
                  <a:lnTo>
                    <a:pt x="5" y="7436"/>
                  </a:lnTo>
                  <a:lnTo>
                    <a:pt x="10" y="7383"/>
                  </a:lnTo>
                  <a:lnTo>
                    <a:pt x="15" y="7330"/>
                  </a:lnTo>
                  <a:lnTo>
                    <a:pt x="23" y="7277"/>
                  </a:lnTo>
                  <a:lnTo>
                    <a:pt x="31" y="7226"/>
                  </a:lnTo>
                  <a:lnTo>
                    <a:pt x="41" y="7174"/>
                  </a:lnTo>
                  <a:lnTo>
                    <a:pt x="52" y="7123"/>
                  </a:lnTo>
                  <a:lnTo>
                    <a:pt x="64" y="7072"/>
                  </a:lnTo>
                  <a:lnTo>
                    <a:pt x="77" y="7022"/>
                  </a:lnTo>
                  <a:lnTo>
                    <a:pt x="93" y="6971"/>
                  </a:lnTo>
                  <a:lnTo>
                    <a:pt x="109" y="6923"/>
                  </a:lnTo>
                  <a:lnTo>
                    <a:pt x="127" y="6874"/>
                  </a:lnTo>
                  <a:lnTo>
                    <a:pt x="145" y="6825"/>
                  </a:lnTo>
                  <a:lnTo>
                    <a:pt x="166" y="6777"/>
                  </a:lnTo>
                  <a:lnTo>
                    <a:pt x="187" y="6730"/>
                  </a:lnTo>
                  <a:lnTo>
                    <a:pt x="208" y="6682"/>
                  </a:lnTo>
                  <a:lnTo>
                    <a:pt x="232" y="6637"/>
                  </a:lnTo>
                  <a:lnTo>
                    <a:pt x="256" y="6591"/>
                  </a:lnTo>
                  <a:lnTo>
                    <a:pt x="280" y="6546"/>
                  </a:lnTo>
                  <a:lnTo>
                    <a:pt x="306" y="6503"/>
                  </a:lnTo>
                  <a:lnTo>
                    <a:pt x="333" y="6460"/>
                  </a:lnTo>
                  <a:lnTo>
                    <a:pt x="361" y="6418"/>
                  </a:lnTo>
                  <a:lnTo>
                    <a:pt x="390" y="6377"/>
                  </a:lnTo>
                  <a:lnTo>
                    <a:pt x="419" y="6336"/>
                  </a:lnTo>
                  <a:lnTo>
                    <a:pt x="450" y="6295"/>
                  </a:lnTo>
                  <a:lnTo>
                    <a:pt x="482" y="6256"/>
                  </a:lnTo>
                  <a:lnTo>
                    <a:pt x="514" y="6218"/>
                  </a:lnTo>
                  <a:lnTo>
                    <a:pt x="547" y="6180"/>
                  </a:lnTo>
                  <a:lnTo>
                    <a:pt x="582" y="6144"/>
                  </a:lnTo>
                  <a:lnTo>
                    <a:pt x="617" y="6107"/>
                  </a:lnTo>
                  <a:lnTo>
                    <a:pt x="653" y="6072"/>
                  </a:lnTo>
                  <a:lnTo>
                    <a:pt x="690" y="6038"/>
                  </a:lnTo>
                  <a:lnTo>
                    <a:pt x="727" y="6005"/>
                  </a:lnTo>
                  <a:lnTo>
                    <a:pt x="766" y="5972"/>
                  </a:lnTo>
                  <a:lnTo>
                    <a:pt x="805" y="5941"/>
                  </a:lnTo>
                  <a:lnTo>
                    <a:pt x="845" y="5911"/>
                  </a:lnTo>
                  <a:lnTo>
                    <a:pt x="886" y="5882"/>
                  </a:lnTo>
                  <a:lnTo>
                    <a:pt x="927" y="5853"/>
                  </a:lnTo>
                  <a:lnTo>
                    <a:pt x="969" y="5825"/>
                  </a:lnTo>
                  <a:lnTo>
                    <a:pt x="1013" y="5798"/>
                  </a:lnTo>
                  <a:lnTo>
                    <a:pt x="1056" y="5773"/>
                  </a:lnTo>
                  <a:lnTo>
                    <a:pt x="1101" y="5748"/>
                  </a:lnTo>
                  <a:lnTo>
                    <a:pt x="1147" y="5724"/>
                  </a:lnTo>
                  <a:lnTo>
                    <a:pt x="1192" y="5701"/>
                  </a:lnTo>
                  <a:lnTo>
                    <a:pt x="1239" y="5679"/>
                  </a:lnTo>
                  <a:lnTo>
                    <a:pt x="1287" y="5657"/>
                  </a:lnTo>
                  <a:lnTo>
                    <a:pt x="1335" y="5638"/>
                  </a:lnTo>
                  <a:lnTo>
                    <a:pt x="1384" y="5619"/>
                  </a:lnTo>
                  <a:lnTo>
                    <a:pt x="1433" y="5602"/>
                  </a:lnTo>
                  <a:lnTo>
                    <a:pt x="1483" y="5585"/>
                  </a:lnTo>
                  <a:lnTo>
                    <a:pt x="1533" y="5571"/>
                  </a:lnTo>
                  <a:lnTo>
                    <a:pt x="1584" y="5557"/>
                  </a:lnTo>
                  <a:lnTo>
                    <a:pt x="1634" y="5544"/>
                  </a:lnTo>
                  <a:lnTo>
                    <a:pt x="1686" y="5534"/>
                  </a:lnTo>
                  <a:lnTo>
                    <a:pt x="1736" y="5524"/>
                  </a:lnTo>
                  <a:lnTo>
                    <a:pt x="1789" y="5515"/>
                  </a:lnTo>
                  <a:lnTo>
                    <a:pt x="1842" y="5508"/>
                  </a:lnTo>
                  <a:lnTo>
                    <a:pt x="1894" y="5503"/>
                  </a:lnTo>
                  <a:lnTo>
                    <a:pt x="1948" y="5498"/>
                  </a:lnTo>
                  <a:lnTo>
                    <a:pt x="2001" y="5495"/>
                  </a:lnTo>
                  <a:lnTo>
                    <a:pt x="2055" y="5493"/>
                  </a:lnTo>
                  <a:lnTo>
                    <a:pt x="2110" y="5493"/>
                  </a:lnTo>
                  <a:lnTo>
                    <a:pt x="10590" y="5493"/>
                  </a:lnTo>
                  <a:lnTo>
                    <a:pt x="10644" y="5493"/>
                  </a:lnTo>
                  <a:lnTo>
                    <a:pt x="10698" y="5495"/>
                  </a:lnTo>
                  <a:lnTo>
                    <a:pt x="10752" y="5498"/>
                  </a:lnTo>
                  <a:lnTo>
                    <a:pt x="10806" y="5503"/>
                  </a:lnTo>
                  <a:lnTo>
                    <a:pt x="10858" y="5508"/>
                  </a:lnTo>
                  <a:lnTo>
                    <a:pt x="10911" y="5515"/>
                  </a:lnTo>
                  <a:lnTo>
                    <a:pt x="10962" y="5524"/>
                  </a:lnTo>
                  <a:lnTo>
                    <a:pt x="11015" y="5534"/>
                  </a:lnTo>
                  <a:lnTo>
                    <a:pt x="11065" y="5544"/>
                  </a:lnTo>
                  <a:lnTo>
                    <a:pt x="11117" y="5557"/>
                  </a:lnTo>
                  <a:lnTo>
                    <a:pt x="11168" y="5571"/>
                  </a:lnTo>
                  <a:lnTo>
                    <a:pt x="11218" y="5585"/>
                  </a:lnTo>
                  <a:lnTo>
                    <a:pt x="11268" y="5602"/>
                  </a:lnTo>
                  <a:lnTo>
                    <a:pt x="11316" y="5619"/>
                  </a:lnTo>
                  <a:lnTo>
                    <a:pt x="11366" y="5638"/>
                  </a:lnTo>
                  <a:lnTo>
                    <a:pt x="11414" y="5657"/>
                  </a:lnTo>
                  <a:lnTo>
                    <a:pt x="11462" y="5679"/>
                  </a:lnTo>
                  <a:lnTo>
                    <a:pt x="11509" y="5701"/>
                  </a:lnTo>
                  <a:lnTo>
                    <a:pt x="11556" y="5724"/>
                  </a:lnTo>
                  <a:lnTo>
                    <a:pt x="11602" y="5748"/>
                  </a:lnTo>
                  <a:lnTo>
                    <a:pt x="11646" y="5773"/>
                  </a:lnTo>
                  <a:lnTo>
                    <a:pt x="11690" y="5798"/>
                  </a:lnTo>
                  <a:lnTo>
                    <a:pt x="11734" y="5825"/>
                  </a:lnTo>
                  <a:lnTo>
                    <a:pt x="11776" y="5853"/>
                  </a:lnTo>
                  <a:lnTo>
                    <a:pt x="11818" y="5882"/>
                  </a:lnTo>
                  <a:lnTo>
                    <a:pt x="11858" y="5911"/>
                  </a:lnTo>
                  <a:lnTo>
                    <a:pt x="11899" y="5941"/>
                  </a:lnTo>
                  <a:lnTo>
                    <a:pt x="11938" y="5972"/>
                  </a:lnTo>
                  <a:lnTo>
                    <a:pt x="11976" y="6005"/>
                  </a:lnTo>
                  <a:lnTo>
                    <a:pt x="12014" y="6038"/>
                  </a:lnTo>
                  <a:lnTo>
                    <a:pt x="12051" y="6072"/>
                  </a:lnTo>
                  <a:lnTo>
                    <a:pt x="12087" y="6107"/>
                  </a:lnTo>
                  <a:lnTo>
                    <a:pt x="12122" y="6144"/>
                  </a:lnTo>
                  <a:lnTo>
                    <a:pt x="12156" y="6180"/>
                  </a:lnTo>
                  <a:lnTo>
                    <a:pt x="12190" y="6218"/>
                  </a:lnTo>
                  <a:lnTo>
                    <a:pt x="12222" y="6256"/>
                  </a:lnTo>
                  <a:lnTo>
                    <a:pt x="12254" y="6295"/>
                  </a:lnTo>
                  <a:lnTo>
                    <a:pt x="12284" y="6336"/>
                  </a:lnTo>
                  <a:lnTo>
                    <a:pt x="12314" y="6377"/>
                  </a:lnTo>
                  <a:lnTo>
                    <a:pt x="12343" y="6418"/>
                  </a:lnTo>
                  <a:lnTo>
                    <a:pt x="12371" y="6460"/>
                  </a:lnTo>
                  <a:lnTo>
                    <a:pt x="12398" y="6503"/>
                  </a:lnTo>
                  <a:lnTo>
                    <a:pt x="12423" y="6546"/>
                  </a:lnTo>
                  <a:lnTo>
                    <a:pt x="12448" y="6591"/>
                  </a:lnTo>
                  <a:lnTo>
                    <a:pt x="12472" y="6637"/>
                  </a:lnTo>
                  <a:lnTo>
                    <a:pt x="12496" y="6682"/>
                  </a:lnTo>
                  <a:lnTo>
                    <a:pt x="12517" y="6730"/>
                  </a:lnTo>
                  <a:lnTo>
                    <a:pt x="12539" y="6777"/>
                  </a:lnTo>
                  <a:lnTo>
                    <a:pt x="12560" y="6825"/>
                  </a:lnTo>
                  <a:lnTo>
                    <a:pt x="12578" y="6874"/>
                  </a:lnTo>
                  <a:lnTo>
                    <a:pt x="12596" y="6923"/>
                  </a:lnTo>
                  <a:lnTo>
                    <a:pt x="12612" y="6971"/>
                  </a:lnTo>
                  <a:lnTo>
                    <a:pt x="12627" y="7022"/>
                  </a:lnTo>
                  <a:lnTo>
                    <a:pt x="12640" y="7072"/>
                  </a:lnTo>
                  <a:lnTo>
                    <a:pt x="12652" y="7123"/>
                  </a:lnTo>
                  <a:lnTo>
                    <a:pt x="12664" y="7174"/>
                  </a:lnTo>
                  <a:lnTo>
                    <a:pt x="12673" y="7226"/>
                  </a:lnTo>
                  <a:lnTo>
                    <a:pt x="12681" y="7277"/>
                  </a:lnTo>
                  <a:lnTo>
                    <a:pt x="12689" y="7330"/>
                  </a:lnTo>
                  <a:lnTo>
                    <a:pt x="12695" y="7383"/>
                  </a:lnTo>
                  <a:lnTo>
                    <a:pt x="12699" y="7436"/>
                  </a:lnTo>
                  <a:lnTo>
                    <a:pt x="12702" y="7489"/>
                  </a:lnTo>
                  <a:lnTo>
                    <a:pt x="12704" y="7544"/>
                  </a:lnTo>
                  <a:lnTo>
                    <a:pt x="12705" y="7598"/>
                  </a:lnTo>
                  <a:lnTo>
                    <a:pt x="12705" y="8441"/>
                  </a:lnTo>
                  <a:lnTo>
                    <a:pt x="2954" y="8441"/>
                  </a:lnTo>
                  <a:lnTo>
                    <a:pt x="2954" y="9703"/>
                  </a:lnTo>
                  <a:lnTo>
                    <a:pt x="12705" y="9703"/>
                  </a:lnTo>
                  <a:lnTo>
                    <a:pt x="12705" y="14359"/>
                  </a:lnTo>
                  <a:lnTo>
                    <a:pt x="12704" y="14413"/>
                  </a:lnTo>
                  <a:lnTo>
                    <a:pt x="12702" y="14467"/>
                  </a:lnTo>
                  <a:lnTo>
                    <a:pt x="12699" y="14520"/>
                  </a:lnTo>
                  <a:lnTo>
                    <a:pt x="12695" y="14574"/>
                  </a:lnTo>
                  <a:lnTo>
                    <a:pt x="12689" y="14626"/>
                  </a:lnTo>
                  <a:lnTo>
                    <a:pt x="12681" y="14679"/>
                  </a:lnTo>
                  <a:lnTo>
                    <a:pt x="12673" y="14730"/>
                  </a:lnTo>
                  <a:lnTo>
                    <a:pt x="12664" y="14782"/>
                  </a:lnTo>
                  <a:lnTo>
                    <a:pt x="12652" y="14833"/>
                  </a:lnTo>
                  <a:lnTo>
                    <a:pt x="12640" y="14883"/>
                  </a:lnTo>
                  <a:lnTo>
                    <a:pt x="12627" y="14934"/>
                  </a:lnTo>
                  <a:lnTo>
                    <a:pt x="12612" y="14984"/>
                  </a:lnTo>
                  <a:lnTo>
                    <a:pt x="12596" y="15034"/>
                  </a:lnTo>
                  <a:lnTo>
                    <a:pt x="12578" y="15082"/>
                  </a:lnTo>
                  <a:lnTo>
                    <a:pt x="12560" y="15131"/>
                  </a:lnTo>
                  <a:lnTo>
                    <a:pt x="12539" y="15179"/>
                  </a:lnTo>
                  <a:lnTo>
                    <a:pt x="12517" y="15227"/>
                  </a:lnTo>
                  <a:lnTo>
                    <a:pt x="12496" y="15274"/>
                  </a:lnTo>
                  <a:lnTo>
                    <a:pt x="12472" y="15320"/>
                  </a:lnTo>
                  <a:lnTo>
                    <a:pt x="12448" y="15365"/>
                  </a:lnTo>
                  <a:lnTo>
                    <a:pt x="12423" y="15410"/>
                  </a:lnTo>
                  <a:lnTo>
                    <a:pt x="12398" y="15454"/>
                  </a:lnTo>
                  <a:lnTo>
                    <a:pt x="12371" y="15497"/>
                  </a:lnTo>
                  <a:lnTo>
                    <a:pt x="12343" y="15539"/>
                  </a:lnTo>
                  <a:lnTo>
                    <a:pt x="12314" y="15580"/>
                  </a:lnTo>
                  <a:lnTo>
                    <a:pt x="12284" y="15621"/>
                  </a:lnTo>
                  <a:lnTo>
                    <a:pt x="12254" y="15660"/>
                  </a:lnTo>
                  <a:lnTo>
                    <a:pt x="12222" y="15699"/>
                  </a:lnTo>
                  <a:lnTo>
                    <a:pt x="12190" y="15739"/>
                  </a:lnTo>
                  <a:lnTo>
                    <a:pt x="12156" y="15776"/>
                  </a:lnTo>
                  <a:lnTo>
                    <a:pt x="12122" y="15813"/>
                  </a:lnTo>
                  <a:lnTo>
                    <a:pt x="12087" y="15849"/>
                  </a:lnTo>
                  <a:lnTo>
                    <a:pt x="12051" y="15884"/>
                  </a:lnTo>
                  <a:lnTo>
                    <a:pt x="12014" y="15919"/>
                  </a:lnTo>
                  <a:lnTo>
                    <a:pt x="11976" y="15952"/>
                  </a:lnTo>
                  <a:lnTo>
                    <a:pt x="11938" y="15983"/>
                  </a:lnTo>
                  <a:lnTo>
                    <a:pt x="11899" y="16015"/>
                  </a:lnTo>
                  <a:lnTo>
                    <a:pt x="11858" y="16046"/>
                  </a:lnTo>
                  <a:lnTo>
                    <a:pt x="11818" y="16075"/>
                  </a:lnTo>
                  <a:lnTo>
                    <a:pt x="11776" y="16104"/>
                  </a:lnTo>
                  <a:lnTo>
                    <a:pt x="11734" y="16132"/>
                  </a:lnTo>
                  <a:lnTo>
                    <a:pt x="11690" y="16158"/>
                  </a:lnTo>
                  <a:lnTo>
                    <a:pt x="11646" y="16184"/>
                  </a:lnTo>
                  <a:lnTo>
                    <a:pt x="11602" y="16209"/>
                  </a:lnTo>
                  <a:lnTo>
                    <a:pt x="11556" y="16232"/>
                  </a:lnTo>
                  <a:lnTo>
                    <a:pt x="11509" y="16256"/>
                  </a:lnTo>
                  <a:lnTo>
                    <a:pt x="11462" y="16278"/>
                  </a:lnTo>
                  <a:lnTo>
                    <a:pt x="11414" y="16298"/>
                  </a:lnTo>
                  <a:lnTo>
                    <a:pt x="11366" y="16319"/>
                  </a:lnTo>
                  <a:lnTo>
                    <a:pt x="11316" y="16337"/>
                  </a:lnTo>
                  <a:lnTo>
                    <a:pt x="11268" y="16355"/>
                  </a:lnTo>
                  <a:lnTo>
                    <a:pt x="11218" y="16371"/>
                  </a:lnTo>
                  <a:lnTo>
                    <a:pt x="11168" y="16387"/>
                  </a:lnTo>
                  <a:lnTo>
                    <a:pt x="11117" y="16400"/>
                  </a:lnTo>
                  <a:lnTo>
                    <a:pt x="11065" y="16413"/>
                  </a:lnTo>
                  <a:lnTo>
                    <a:pt x="11015" y="16423"/>
                  </a:lnTo>
                  <a:lnTo>
                    <a:pt x="10962" y="16433"/>
                  </a:lnTo>
                  <a:lnTo>
                    <a:pt x="10911" y="16441"/>
                  </a:lnTo>
                  <a:lnTo>
                    <a:pt x="10858" y="16449"/>
                  </a:lnTo>
                  <a:lnTo>
                    <a:pt x="10806" y="16454"/>
                  </a:lnTo>
                  <a:lnTo>
                    <a:pt x="10752" y="16459"/>
                  </a:lnTo>
                  <a:lnTo>
                    <a:pt x="10698" y="16462"/>
                  </a:lnTo>
                  <a:lnTo>
                    <a:pt x="10644" y="16463"/>
                  </a:lnTo>
                  <a:lnTo>
                    <a:pt x="10590" y="16464"/>
                  </a:lnTo>
                  <a:lnTo>
                    <a:pt x="2110" y="1646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265187"/>
          </a:xfrm>
        </p:spPr>
        <p:txBody>
          <a:bodyPr tIns="1080000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6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de-DE"/>
              <a:t>22.11.2022</a:t>
            </a:r>
            <a:endParaRPr lang="de-DE" dirty="0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de-DE"/>
              <a:t>Jugendstammtisch </a:t>
            </a:r>
            <a:endParaRPr lang="de-DE" dirty="0"/>
          </a:p>
        </p:txBody>
      </p:sp>
      <p:sp>
        <p:nvSpPr>
          <p:cNvPr id="8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752EB99-D564-405F-8677-9EAEFC6756E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5713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chart Piktogramm1 SP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4572000" y="2584450"/>
            <a:ext cx="4572000" cy="25590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Rechteck 4"/>
          <p:cNvSpPr/>
          <p:nvPr/>
        </p:nvSpPr>
        <p:spPr>
          <a:xfrm>
            <a:off x="0" y="0"/>
            <a:ext cx="4572000" cy="25844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6" name="Bild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514350"/>
            <a:ext cx="1165225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uppierung 25"/>
          <p:cNvGrpSpPr>
            <a:grpSpLocks/>
          </p:cNvGrpSpPr>
          <p:nvPr/>
        </p:nvGrpSpPr>
        <p:grpSpPr bwMode="auto">
          <a:xfrm>
            <a:off x="371475" y="4740275"/>
            <a:ext cx="2609850" cy="379413"/>
            <a:chOff x="387351" y="4741051"/>
            <a:chExt cx="2609849" cy="379044"/>
          </a:xfrm>
        </p:grpSpPr>
        <p:sp>
          <p:nvSpPr>
            <p:cNvPr id="8" name="Text Box 26"/>
            <p:cNvSpPr txBox="1">
              <a:spLocks noChangeArrowheads="1"/>
            </p:cNvSpPr>
            <p:nvPr/>
          </p:nvSpPr>
          <p:spPr bwMode="auto">
            <a:xfrm>
              <a:off x="492844" y="4750763"/>
              <a:ext cx="250435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Sparkasse Rg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Sparkasse Rg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Sparkasse Rg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Sparkasse Rg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Sparkasse Rg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parkasse Rg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parkasse Rg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parkasse Rg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parkasse Rg" pitchFamily="34" charset="0"/>
                </a:defRPr>
              </a:lvl9pPr>
            </a:lstStyle>
            <a:p>
              <a:pPr defTabSz="914400"/>
              <a:r>
                <a:rPr lang="de-DE" altLang="de-DE" sz="900">
                  <a:solidFill>
                    <a:schemeClr val="tx2"/>
                  </a:solidFill>
                  <a:ea typeface="Sparkasse Rg" pitchFamily="34" charset="0"/>
                  <a:cs typeface="Sparkasse Rg" pitchFamily="34" charset="0"/>
                </a:rPr>
                <a:t>Sparkasse</a:t>
              </a:r>
            </a:p>
            <a:p>
              <a:pPr defTabSz="914400"/>
              <a:r>
                <a:rPr lang="de-DE" altLang="de-DE" sz="900">
                  <a:solidFill>
                    <a:schemeClr val="tx2"/>
                  </a:solidFill>
                  <a:ea typeface="Sparkasse Rg" pitchFamily="34" charset="0"/>
                  <a:cs typeface="Sparkasse Rg" pitchFamily="34" charset="0"/>
                </a:rPr>
                <a:t>Koblenz</a:t>
              </a:r>
            </a:p>
          </p:txBody>
        </p:sp>
        <p:sp>
          <p:nvSpPr>
            <p:cNvPr id="9" name="Freeform 27"/>
            <p:cNvSpPr>
              <a:spLocks noChangeAspect="1" noEditPoints="1"/>
            </p:cNvSpPr>
            <p:nvPr/>
          </p:nvSpPr>
          <p:spPr bwMode="auto">
            <a:xfrm>
              <a:off x="387351" y="4741051"/>
              <a:ext cx="129159" cy="168021"/>
            </a:xfrm>
            <a:custGeom>
              <a:avLst/>
              <a:gdLst>
                <a:gd name="T0" fmla="*/ 43378 w 12705"/>
                <a:gd name="T1" fmla="*/ 17165 h 16464"/>
                <a:gd name="T2" fmla="*/ 44852 w 12705"/>
                <a:gd name="T3" fmla="*/ 12634 h 16464"/>
                <a:gd name="T4" fmla="*/ 47231 w 12705"/>
                <a:gd name="T5" fmla="*/ 8613 h 16464"/>
                <a:gd name="T6" fmla="*/ 50393 w 12705"/>
                <a:gd name="T7" fmla="*/ 5235 h 16464"/>
                <a:gd name="T8" fmla="*/ 54225 w 12705"/>
                <a:gd name="T9" fmla="*/ 2602 h 16464"/>
                <a:gd name="T10" fmla="*/ 58637 w 12705"/>
                <a:gd name="T11" fmla="*/ 796 h 16464"/>
                <a:gd name="T12" fmla="*/ 63415 w 12705"/>
                <a:gd name="T13" fmla="*/ 31 h 16464"/>
                <a:gd name="T14" fmla="*/ 68316 w 12705"/>
                <a:gd name="T15" fmla="*/ 327 h 16464"/>
                <a:gd name="T16" fmla="*/ 72900 w 12705"/>
                <a:gd name="T17" fmla="*/ 1694 h 16464"/>
                <a:gd name="T18" fmla="*/ 76967 w 12705"/>
                <a:gd name="T19" fmla="*/ 3970 h 16464"/>
                <a:gd name="T20" fmla="*/ 80403 w 12705"/>
                <a:gd name="T21" fmla="*/ 7021 h 16464"/>
                <a:gd name="T22" fmla="*/ 83117 w 12705"/>
                <a:gd name="T23" fmla="*/ 10777 h 16464"/>
                <a:gd name="T24" fmla="*/ 85028 w 12705"/>
                <a:gd name="T25" fmla="*/ 15114 h 16464"/>
                <a:gd name="T26" fmla="*/ 85913 w 12705"/>
                <a:gd name="T27" fmla="*/ 19839 h 16464"/>
                <a:gd name="T28" fmla="*/ 85740 w 12705"/>
                <a:gd name="T29" fmla="*/ 24758 h 16464"/>
                <a:gd name="T30" fmla="*/ 84490 w 12705"/>
                <a:gd name="T31" fmla="*/ 29391 h 16464"/>
                <a:gd name="T32" fmla="*/ 82304 w 12705"/>
                <a:gd name="T33" fmla="*/ 33545 h 16464"/>
                <a:gd name="T34" fmla="*/ 79335 w 12705"/>
                <a:gd name="T35" fmla="*/ 37056 h 16464"/>
                <a:gd name="T36" fmla="*/ 75676 w 12705"/>
                <a:gd name="T37" fmla="*/ 39862 h 16464"/>
                <a:gd name="T38" fmla="*/ 71396 w 12705"/>
                <a:gd name="T39" fmla="*/ 41883 h 16464"/>
                <a:gd name="T40" fmla="*/ 66709 w 12705"/>
                <a:gd name="T41" fmla="*/ 42883 h 16464"/>
                <a:gd name="T42" fmla="*/ 61789 w 12705"/>
                <a:gd name="T43" fmla="*/ 42832 h 16464"/>
                <a:gd name="T44" fmla="*/ 57123 w 12705"/>
                <a:gd name="T45" fmla="*/ 41699 h 16464"/>
                <a:gd name="T46" fmla="*/ 52873 w 12705"/>
                <a:gd name="T47" fmla="*/ 39587 h 16464"/>
                <a:gd name="T48" fmla="*/ 49254 w 12705"/>
                <a:gd name="T49" fmla="*/ 36698 h 16464"/>
                <a:gd name="T50" fmla="*/ 46357 w 12705"/>
                <a:gd name="T51" fmla="*/ 33106 h 16464"/>
                <a:gd name="T52" fmla="*/ 44253 w 12705"/>
                <a:gd name="T53" fmla="*/ 28891 h 16464"/>
                <a:gd name="T54" fmla="*/ 43114 w 12705"/>
                <a:gd name="T55" fmla="*/ 24228 h 16464"/>
                <a:gd name="T56" fmla="*/ 19803 w 12705"/>
                <a:gd name="T57" fmla="*/ 167970 h 16464"/>
                <a:gd name="T58" fmla="*/ 15076 w 12705"/>
                <a:gd name="T59" fmla="*/ 167072 h 16464"/>
                <a:gd name="T60" fmla="*/ 10735 w 12705"/>
                <a:gd name="T61" fmla="*/ 165164 h 16464"/>
                <a:gd name="T62" fmla="*/ 7015 w 12705"/>
                <a:gd name="T63" fmla="*/ 162459 h 16464"/>
                <a:gd name="T64" fmla="*/ 3965 w 12705"/>
                <a:gd name="T65" fmla="*/ 158999 h 16464"/>
                <a:gd name="T66" fmla="*/ 1688 w 12705"/>
                <a:gd name="T67" fmla="*/ 154907 h 16464"/>
                <a:gd name="T68" fmla="*/ 315 w 12705"/>
                <a:gd name="T69" fmla="*/ 150325 h 16464"/>
                <a:gd name="T70" fmla="*/ 98905 w 12705"/>
                <a:gd name="T71" fmla="*/ 137936 h 16464"/>
                <a:gd name="T72" fmla="*/ 234 w 12705"/>
                <a:gd name="T73" fmla="*/ 74264 h 16464"/>
                <a:gd name="T74" fmla="*/ 1474 w 12705"/>
                <a:gd name="T75" fmla="*/ 69652 h 16464"/>
                <a:gd name="T76" fmla="*/ 3670 w 12705"/>
                <a:gd name="T77" fmla="*/ 65498 h 16464"/>
                <a:gd name="T78" fmla="*/ 6638 w 12705"/>
                <a:gd name="T79" fmla="*/ 61967 h 16464"/>
                <a:gd name="T80" fmla="*/ 10298 w 12705"/>
                <a:gd name="T81" fmla="*/ 59171 h 16464"/>
                <a:gd name="T82" fmla="*/ 14568 w 12705"/>
                <a:gd name="T83" fmla="*/ 57170 h 16464"/>
                <a:gd name="T84" fmla="*/ 19254 w 12705"/>
                <a:gd name="T85" fmla="*/ 56160 h 16464"/>
                <a:gd name="T86" fmla="*/ 109854 w 12705"/>
                <a:gd name="T87" fmla="*/ 56160 h 16464"/>
                <a:gd name="T88" fmla="*/ 114550 w 12705"/>
                <a:gd name="T89" fmla="*/ 57170 h 16464"/>
                <a:gd name="T90" fmla="*/ 118841 w 12705"/>
                <a:gd name="T91" fmla="*/ 59171 h 16464"/>
                <a:gd name="T92" fmla="*/ 122510 w 12705"/>
                <a:gd name="T93" fmla="*/ 61967 h 16464"/>
                <a:gd name="T94" fmla="*/ 125479 w 12705"/>
                <a:gd name="T95" fmla="*/ 65498 h 16464"/>
                <a:gd name="T96" fmla="*/ 127685 w 12705"/>
                <a:gd name="T97" fmla="*/ 69652 h 16464"/>
                <a:gd name="T98" fmla="*/ 128915 w 12705"/>
                <a:gd name="T99" fmla="*/ 74264 h 16464"/>
                <a:gd name="T100" fmla="*/ 30030 w 12705"/>
                <a:gd name="T101" fmla="*/ 99023 h 16464"/>
                <a:gd name="T102" fmla="*/ 128834 w 12705"/>
                <a:gd name="T103" fmla="*/ 150325 h 16464"/>
                <a:gd name="T104" fmla="*/ 127471 w 12705"/>
                <a:gd name="T105" fmla="*/ 154907 h 16464"/>
                <a:gd name="T106" fmla="*/ 125184 w 12705"/>
                <a:gd name="T107" fmla="*/ 158999 h 16464"/>
                <a:gd name="T108" fmla="*/ 122134 w 12705"/>
                <a:gd name="T109" fmla="*/ 162459 h 16464"/>
                <a:gd name="T110" fmla="*/ 118393 w 12705"/>
                <a:gd name="T111" fmla="*/ 165164 h 16464"/>
                <a:gd name="T112" fmla="*/ 114042 w 12705"/>
                <a:gd name="T113" fmla="*/ 167072 h 16464"/>
                <a:gd name="T114" fmla="*/ 109305 w 12705"/>
                <a:gd name="T115" fmla="*/ 167970 h 1646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2705" h="16464">
                  <a:moveTo>
                    <a:pt x="4226" y="2105"/>
                  </a:moveTo>
                  <a:lnTo>
                    <a:pt x="4226" y="2052"/>
                  </a:lnTo>
                  <a:lnTo>
                    <a:pt x="4228" y="1997"/>
                  </a:lnTo>
                  <a:lnTo>
                    <a:pt x="4231" y="1944"/>
                  </a:lnTo>
                  <a:lnTo>
                    <a:pt x="4236" y="1890"/>
                  </a:lnTo>
                  <a:lnTo>
                    <a:pt x="4241" y="1838"/>
                  </a:lnTo>
                  <a:lnTo>
                    <a:pt x="4248" y="1786"/>
                  </a:lnTo>
                  <a:lnTo>
                    <a:pt x="4258" y="1734"/>
                  </a:lnTo>
                  <a:lnTo>
                    <a:pt x="4267" y="1682"/>
                  </a:lnTo>
                  <a:lnTo>
                    <a:pt x="4278" y="1631"/>
                  </a:lnTo>
                  <a:lnTo>
                    <a:pt x="4291" y="1581"/>
                  </a:lnTo>
                  <a:lnTo>
                    <a:pt x="4304" y="1531"/>
                  </a:lnTo>
                  <a:lnTo>
                    <a:pt x="4320" y="1481"/>
                  </a:lnTo>
                  <a:lnTo>
                    <a:pt x="4335" y="1431"/>
                  </a:lnTo>
                  <a:lnTo>
                    <a:pt x="4353" y="1382"/>
                  </a:lnTo>
                  <a:lnTo>
                    <a:pt x="4371" y="1334"/>
                  </a:lnTo>
                  <a:lnTo>
                    <a:pt x="4392" y="1285"/>
                  </a:lnTo>
                  <a:lnTo>
                    <a:pt x="4412" y="1238"/>
                  </a:lnTo>
                  <a:lnTo>
                    <a:pt x="4435" y="1191"/>
                  </a:lnTo>
                  <a:lnTo>
                    <a:pt x="4458" y="1145"/>
                  </a:lnTo>
                  <a:lnTo>
                    <a:pt x="4482" y="1100"/>
                  </a:lnTo>
                  <a:lnTo>
                    <a:pt x="4507" y="1056"/>
                  </a:lnTo>
                  <a:lnTo>
                    <a:pt x="4533" y="1012"/>
                  </a:lnTo>
                  <a:lnTo>
                    <a:pt x="4560" y="968"/>
                  </a:lnTo>
                  <a:lnTo>
                    <a:pt x="4588" y="926"/>
                  </a:lnTo>
                  <a:lnTo>
                    <a:pt x="4617" y="885"/>
                  </a:lnTo>
                  <a:lnTo>
                    <a:pt x="4646" y="844"/>
                  </a:lnTo>
                  <a:lnTo>
                    <a:pt x="4677" y="805"/>
                  </a:lnTo>
                  <a:lnTo>
                    <a:pt x="4709" y="765"/>
                  </a:lnTo>
                  <a:lnTo>
                    <a:pt x="4741" y="726"/>
                  </a:lnTo>
                  <a:lnTo>
                    <a:pt x="4775" y="688"/>
                  </a:lnTo>
                  <a:lnTo>
                    <a:pt x="4809" y="651"/>
                  </a:lnTo>
                  <a:lnTo>
                    <a:pt x="4845" y="615"/>
                  </a:lnTo>
                  <a:lnTo>
                    <a:pt x="4882" y="580"/>
                  </a:lnTo>
                  <a:lnTo>
                    <a:pt x="4919" y="546"/>
                  </a:lnTo>
                  <a:lnTo>
                    <a:pt x="4957" y="513"/>
                  </a:lnTo>
                  <a:lnTo>
                    <a:pt x="4996" y="481"/>
                  </a:lnTo>
                  <a:lnTo>
                    <a:pt x="5035" y="450"/>
                  </a:lnTo>
                  <a:lnTo>
                    <a:pt x="5076" y="419"/>
                  </a:lnTo>
                  <a:lnTo>
                    <a:pt x="5117" y="389"/>
                  </a:lnTo>
                  <a:lnTo>
                    <a:pt x="5159" y="360"/>
                  </a:lnTo>
                  <a:lnTo>
                    <a:pt x="5201" y="333"/>
                  </a:lnTo>
                  <a:lnTo>
                    <a:pt x="5245" y="307"/>
                  </a:lnTo>
                  <a:lnTo>
                    <a:pt x="5289" y="281"/>
                  </a:lnTo>
                  <a:lnTo>
                    <a:pt x="5334" y="255"/>
                  </a:lnTo>
                  <a:lnTo>
                    <a:pt x="5380" y="232"/>
                  </a:lnTo>
                  <a:lnTo>
                    <a:pt x="5426" y="209"/>
                  </a:lnTo>
                  <a:lnTo>
                    <a:pt x="5473" y="186"/>
                  </a:lnTo>
                  <a:lnTo>
                    <a:pt x="5522" y="166"/>
                  </a:lnTo>
                  <a:lnTo>
                    <a:pt x="5570" y="145"/>
                  </a:lnTo>
                  <a:lnTo>
                    <a:pt x="5619" y="127"/>
                  </a:lnTo>
                  <a:lnTo>
                    <a:pt x="5668" y="109"/>
                  </a:lnTo>
                  <a:lnTo>
                    <a:pt x="5718" y="93"/>
                  </a:lnTo>
                  <a:lnTo>
                    <a:pt x="5768" y="78"/>
                  </a:lnTo>
                  <a:lnTo>
                    <a:pt x="5819" y="65"/>
                  </a:lnTo>
                  <a:lnTo>
                    <a:pt x="5869" y="52"/>
                  </a:lnTo>
                  <a:lnTo>
                    <a:pt x="5921" y="41"/>
                  </a:lnTo>
                  <a:lnTo>
                    <a:pt x="5973" y="32"/>
                  </a:lnTo>
                  <a:lnTo>
                    <a:pt x="6025" y="24"/>
                  </a:lnTo>
                  <a:lnTo>
                    <a:pt x="6078" y="16"/>
                  </a:lnTo>
                  <a:lnTo>
                    <a:pt x="6130" y="10"/>
                  </a:lnTo>
                  <a:lnTo>
                    <a:pt x="6184" y="6"/>
                  </a:lnTo>
                  <a:lnTo>
                    <a:pt x="6238" y="3"/>
                  </a:lnTo>
                  <a:lnTo>
                    <a:pt x="6291" y="1"/>
                  </a:lnTo>
                  <a:lnTo>
                    <a:pt x="6346" y="0"/>
                  </a:lnTo>
                  <a:lnTo>
                    <a:pt x="6400" y="1"/>
                  </a:lnTo>
                  <a:lnTo>
                    <a:pt x="6455" y="3"/>
                  </a:lnTo>
                  <a:lnTo>
                    <a:pt x="6509" y="6"/>
                  </a:lnTo>
                  <a:lnTo>
                    <a:pt x="6562" y="10"/>
                  </a:lnTo>
                  <a:lnTo>
                    <a:pt x="6615" y="16"/>
                  </a:lnTo>
                  <a:lnTo>
                    <a:pt x="6668" y="24"/>
                  </a:lnTo>
                  <a:lnTo>
                    <a:pt x="6720" y="32"/>
                  </a:lnTo>
                  <a:lnTo>
                    <a:pt x="6772" y="41"/>
                  </a:lnTo>
                  <a:lnTo>
                    <a:pt x="6823" y="52"/>
                  </a:lnTo>
                  <a:lnTo>
                    <a:pt x="6874" y="65"/>
                  </a:lnTo>
                  <a:lnTo>
                    <a:pt x="6924" y="78"/>
                  </a:lnTo>
                  <a:lnTo>
                    <a:pt x="6974" y="93"/>
                  </a:lnTo>
                  <a:lnTo>
                    <a:pt x="7023" y="109"/>
                  </a:lnTo>
                  <a:lnTo>
                    <a:pt x="7073" y="127"/>
                  </a:lnTo>
                  <a:lnTo>
                    <a:pt x="7122" y="145"/>
                  </a:lnTo>
                  <a:lnTo>
                    <a:pt x="7171" y="166"/>
                  </a:lnTo>
                  <a:lnTo>
                    <a:pt x="7218" y="186"/>
                  </a:lnTo>
                  <a:lnTo>
                    <a:pt x="7265" y="209"/>
                  </a:lnTo>
                  <a:lnTo>
                    <a:pt x="7311" y="232"/>
                  </a:lnTo>
                  <a:lnTo>
                    <a:pt x="7356" y="255"/>
                  </a:lnTo>
                  <a:lnTo>
                    <a:pt x="7401" y="281"/>
                  </a:lnTo>
                  <a:lnTo>
                    <a:pt x="7444" y="307"/>
                  </a:lnTo>
                  <a:lnTo>
                    <a:pt x="7487" y="333"/>
                  </a:lnTo>
                  <a:lnTo>
                    <a:pt x="7530" y="360"/>
                  </a:lnTo>
                  <a:lnTo>
                    <a:pt x="7571" y="389"/>
                  </a:lnTo>
                  <a:lnTo>
                    <a:pt x="7612" y="419"/>
                  </a:lnTo>
                  <a:lnTo>
                    <a:pt x="7651" y="450"/>
                  </a:lnTo>
                  <a:lnTo>
                    <a:pt x="7690" y="481"/>
                  </a:lnTo>
                  <a:lnTo>
                    <a:pt x="7730" y="513"/>
                  </a:lnTo>
                  <a:lnTo>
                    <a:pt x="7767" y="546"/>
                  </a:lnTo>
                  <a:lnTo>
                    <a:pt x="7804" y="580"/>
                  </a:lnTo>
                  <a:lnTo>
                    <a:pt x="7840" y="615"/>
                  </a:lnTo>
                  <a:lnTo>
                    <a:pt x="7875" y="651"/>
                  </a:lnTo>
                  <a:lnTo>
                    <a:pt x="7909" y="688"/>
                  </a:lnTo>
                  <a:lnTo>
                    <a:pt x="7943" y="726"/>
                  </a:lnTo>
                  <a:lnTo>
                    <a:pt x="7975" y="765"/>
                  </a:lnTo>
                  <a:lnTo>
                    <a:pt x="8007" y="805"/>
                  </a:lnTo>
                  <a:lnTo>
                    <a:pt x="8037" y="844"/>
                  </a:lnTo>
                  <a:lnTo>
                    <a:pt x="8067" y="885"/>
                  </a:lnTo>
                  <a:lnTo>
                    <a:pt x="8096" y="926"/>
                  </a:lnTo>
                  <a:lnTo>
                    <a:pt x="8124" y="968"/>
                  </a:lnTo>
                  <a:lnTo>
                    <a:pt x="8150" y="1012"/>
                  </a:lnTo>
                  <a:lnTo>
                    <a:pt x="8176" y="1056"/>
                  </a:lnTo>
                  <a:lnTo>
                    <a:pt x="8201" y="1100"/>
                  </a:lnTo>
                  <a:lnTo>
                    <a:pt x="8225" y="1145"/>
                  </a:lnTo>
                  <a:lnTo>
                    <a:pt x="8248" y="1191"/>
                  </a:lnTo>
                  <a:lnTo>
                    <a:pt x="8270" y="1238"/>
                  </a:lnTo>
                  <a:lnTo>
                    <a:pt x="8292" y="1285"/>
                  </a:lnTo>
                  <a:lnTo>
                    <a:pt x="8311" y="1334"/>
                  </a:lnTo>
                  <a:lnTo>
                    <a:pt x="8330" y="1382"/>
                  </a:lnTo>
                  <a:lnTo>
                    <a:pt x="8347" y="1431"/>
                  </a:lnTo>
                  <a:lnTo>
                    <a:pt x="8364" y="1481"/>
                  </a:lnTo>
                  <a:lnTo>
                    <a:pt x="8378" y="1531"/>
                  </a:lnTo>
                  <a:lnTo>
                    <a:pt x="8393" y="1581"/>
                  </a:lnTo>
                  <a:lnTo>
                    <a:pt x="8405" y="1631"/>
                  </a:lnTo>
                  <a:lnTo>
                    <a:pt x="8415" y="1682"/>
                  </a:lnTo>
                  <a:lnTo>
                    <a:pt x="8426" y="1734"/>
                  </a:lnTo>
                  <a:lnTo>
                    <a:pt x="8434" y="1786"/>
                  </a:lnTo>
                  <a:lnTo>
                    <a:pt x="8441" y="1838"/>
                  </a:lnTo>
                  <a:lnTo>
                    <a:pt x="8447" y="1890"/>
                  </a:lnTo>
                  <a:lnTo>
                    <a:pt x="8451" y="1944"/>
                  </a:lnTo>
                  <a:lnTo>
                    <a:pt x="8456" y="1997"/>
                  </a:lnTo>
                  <a:lnTo>
                    <a:pt x="8458" y="2052"/>
                  </a:lnTo>
                  <a:lnTo>
                    <a:pt x="8458" y="2105"/>
                  </a:lnTo>
                  <a:lnTo>
                    <a:pt x="8458" y="2160"/>
                  </a:lnTo>
                  <a:lnTo>
                    <a:pt x="8456" y="2214"/>
                  </a:lnTo>
                  <a:lnTo>
                    <a:pt x="8451" y="2268"/>
                  </a:lnTo>
                  <a:lnTo>
                    <a:pt x="8447" y="2321"/>
                  </a:lnTo>
                  <a:lnTo>
                    <a:pt x="8441" y="2374"/>
                  </a:lnTo>
                  <a:lnTo>
                    <a:pt x="8434" y="2426"/>
                  </a:lnTo>
                  <a:lnTo>
                    <a:pt x="8426" y="2478"/>
                  </a:lnTo>
                  <a:lnTo>
                    <a:pt x="8415" y="2530"/>
                  </a:lnTo>
                  <a:lnTo>
                    <a:pt x="8405" y="2581"/>
                  </a:lnTo>
                  <a:lnTo>
                    <a:pt x="8393" y="2632"/>
                  </a:lnTo>
                  <a:lnTo>
                    <a:pt x="8378" y="2683"/>
                  </a:lnTo>
                  <a:lnTo>
                    <a:pt x="8364" y="2732"/>
                  </a:lnTo>
                  <a:lnTo>
                    <a:pt x="8347" y="2782"/>
                  </a:lnTo>
                  <a:lnTo>
                    <a:pt x="8330" y="2831"/>
                  </a:lnTo>
                  <a:lnTo>
                    <a:pt x="8311" y="2880"/>
                  </a:lnTo>
                  <a:lnTo>
                    <a:pt x="8292" y="2929"/>
                  </a:lnTo>
                  <a:lnTo>
                    <a:pt x="8270" y="2976"/>
                  </a:lnTo>
                  <a:lnTo>
                    <a:pt x="8248" y="3022"/>
                  </a:lnTo>
                  <a:lnTo>
                    <a:pt x="8225" y="3068"/>
                  </a:lnTo>
                  <a:lnTo>
                    <a:pt x="8201" y="3114"/>
                  </a:lnTo>
                  <a:lnTo>
                    <a:pt x="8176" y="3158"/>
                  </a:lnTo>
                  <a:lnTo>
                    <a:pt x="8150" y="3201"/>
                  </a:lnTo>
                  <a:lnTo>
                    <a:pt x="8124" y="3244"/>
                  </a:lnTo>
                  <a:lnTo>
                    <a:pt x="8096" y="3287"/>
                  </a:lnTo>
                  <a:lnTo>
                    <a:pt x="8067" y="3328"/>
                  </a:lnTo>
                  <a:lnTo>
                    <a:pt x="8037" y="3369"/>
                  </a:lnTo>
                  <a:lnTo>
                    <a:pt x="8007" y="3409"/>
                  </a:lnTo>
                  <a:lnTo>
                    <a:pt x="7975" y="3448"/>
                  </a:lnTo>
                  <a:lnTo>
                    <a:pt x="7943" y="3486"/>
                  </a:lnTo>
                  <a:lnTo>
                    <a:pt x="7909" y="3523"/>
                  </a:lnTo>
                  <a:lnTo>
                    <a:pt x="7875" y="3560"/>
                  </a:lnTo>
                  <a:lnTo>
                    <a:pt x="7840" y="3596"/>
                  </a:lnTo>
                  <a:lnTo>
                    <a:pt x="7804" y="3631"/>
                  </a:lnTo>
                  <a:lnTo>
                    <a:pt x="7767" y="3666"/>
                  </a:lnTo>
                  <a:lnTo>
                    <a:pt x="7730" y="3699"/>
                  </a:lnTo>
                  <a:lnTo>
                    <a:pt x="7690" y="3732"/>
                  </a:lnTo>
                  <a:lnTo>
                    <a:pt x="7651" y="3763"/>
                  </a:lnTo>
                  <a:lnTo>
                    <a:pt x="7612" y="3794"/>
                  </a:lnTo>
                  <a:lnTo>
                    <a:pt x="7571" y="3824"/>
                  </a:lnTo>
                  <a:lnTo>
                    <a:pt x="7530" y="3852"/>
                  </a:lnTo>
                  <a:lnTo>
                    <a:pt x="7487" y="3879"/>
                  </a:lnTo>
                  <a:lnTo>
                    <a:pt x="7444" y="3906"/>
                  </a:lnTo>
                  <a:lnTo>
                    <a:pt x="7401" y="3933"/>
                  </a:lnTo>
                  <a:lnTo>
                    <a:pt x="7356" y="3958"/>
                  </a:lnTo>
                  <a:lnTo>
                    <a:pt x="7311" y="3981"/>
                  </a:lnTo>
                  <a:lnTo>
                    <a:pt x="7265" y="4004"/>
                  </a:lnTo>
                  <a:lnTo>
                    <a:pt x="7218" y="4026"/>
                  </a:lnTo>
                  <a:lnTo>
                    <a:pt x="7171" y="4047"/>
                  </a:lnTo>
                  <a:lnTo>
                    <a:pt x="7122" y="4068"/>
                  </a:lnTo>
                  <a:lnTo>
                    <a:pt x="7073" y="4086"/>
                  </a:lnTo>
                  <a:lnTo>
                    <a:pt x="7023" y="4104"/>
                  </a:lnTo>
                  <a:lnTo>
                    <a:pt x="6974" y="4119"/>
                  </a:lnTo>
                  <a:lnTo>
                    <a:pt x="6924" y="4135"/>
                  </a:lnTo>
                  <a:lnTo>
                    <a:pt x="6874" y="4148"/>
                  </a:lnTo>
                  <a:lnTo>
                    <a:pt x="6823" y="4160"/>
                  </a:lnTo>
                  <a:lnTo>
                    <a:pt x="6772" y="4172"/>
                  </a:lnTo>
                  <a:lnTo>
                    <a:pt x="6720" y="4181"/>
                  </a:lnTo>
                  <a:lnTo>
                    <a:pt x="6668" y="4190"/>
                  </a:lnTo>
                  <a:lnTo>
                    <a:pt x="6615" y="4197"/>
                  </a:lnTo>
                  <a:lnTo>
                    <a:pt x="6562" y="4202"/>
                  </a:lnTo>
                  <a:lnTo>
                    <a:pt x="6509" y="4208"/>
                  </a:lnTo>
                  <a:lnTo>
                    <a:pt x="6455" y="4211"/>
                  </a:lnTo>
                  <a:lnTo>
                    <a:pt x="6400" y="4213"/>
                  </a:lnTo>
                  <a:lnTo>
                    <a:pt x="6346" y="4213"/>
                  </a:lnTo>
                  <a:lnTo>
                    <a:pt x="6291" y="4213"/>
                  </a:lnTo>
                  <a:lnTo>
                    <a:pt x="6238" y="4211"/>
                  </a:lnTo>
                  <a:lnTo>
                    <a:pt x="6184" y="4208"/>
                  </a:lnTo>
                  <a:lnTo>
                    <a:pt x="6130" y="4202"/>
                  </a:lnTo>
                  <a:lnTo>
                    <a:pt x="6078" y="4197"/>
                  </a:lnTo>
                  <a:lnTo>
                    <a:pt x="6025" y="4190"/>
                  </a:lnTo>
                  <a:lnTo>
                    <a:pt x="5973" y="4181"/>
                  </a:lnTo>
                  <a:lnTo>
                    <a:pt x="5921" y="4172"/>
                  </a:lnTo>
                  <a:lnTo>
                    <a:pt x="5869" y="4160"/>
                  </a:lnTo>
                  <a:lnTo>
                    <a:pt x="5819" y="4148"/>
                  </a:lnTo>
                  <a:lnTo>
                    <a:pt x="5768" y="4135"/>
                  </a:lnTo>
                  <a:lnTo>
                    <a:pt x="5718" y="4119"/>
                  </a:lnTo>
                  <a:lnTo>
                    <a:pt x="5668" y="4104"/>
                  </a:lnTo>
                  <a:lnTo>
                    <a:pt x="5619" y="4086"/>
                  </a:lnTo>
                  <a:lnTo>
                    <a:pt x="5570" y="4068"/>
                  </a:lnTo>
                  <a:lnTo>
                    <a:pt x="5522" y="4047"/>
                  </a:lnTo>
                  <a:lnTo>
                    <a:pt x="5473" y="4026"/>
                  </a:lnTo>
                  <a:lnTo>
                    <a:pt x="5426" y="4004"/>
                  </a:lnTo>
                  <a:lnTo>
                    <a:pt x="5380" y="3981"/>
                  </a:lnTo>
                  <a:lnTo>
                    <a:pt x="5334" y="3958"/>
                  </a:lnTo>
                  <a:lnTo>
                    <a:pt x="5289" y="3933"/>
                  </a:lnTo>
                  <a:lnTo>
                    <a:pt x="5245" y="3906"/>
                  </a:lnTo>
                  <a:lnTo>
                    <a:pt x="5201" y="3879"/>
                  </a:lnTo>
                  <a:lnTo>
                    <a:pt x="5159" y="3852"/>
                  </a:lnTo>
                  <a:lnTo>
                    <a:pt x="5117" y="3824"/>
                  </a:lnTo>
                  <a:lnTo>
                    <a:pt x="5076" y="3794"/>
                  </a:lnTo>
                  <a:lnTo>
                    <a:pt x="5035" y="3763"/>
                  </a:lnTo>
                  <a:lnTo>
                    <a:pt x="4996" y="3732"/>
                  </a:lnTo>
                  <a:lnTo>
                    <a:pt x="4957" y="3699"/>
                  </a:lnTo>
                  <a:lnTo>
                    <a:pt x="4919" y="3666"/>
                  </a:lnTo>
                  <a:lnTo>
                    <a:pt x="4882" y="3631"/>
                  </a:lnTo>
                  <a:lnTo>
                    <a:pt x="4845" y="3596"/>
                  </a:lnTo>
                  <a:lnTo>
                    <a:pt x="4809" y="3560"/>
                  </a:lnTo>
                  <a:lnTo>
                    <a:pt x="4775" y="3523"/>
                  </a:lnTo>
                  <a:lnTo>
                    <a:pt x="4741" y="3486"/>
                  </a:lnTo>
                  <a:lnTo>
                    <a:pt x="4709" y="3448"/>
                  </a:lnTo>
                  <a:lnTo>
                    <a:pt x="4677" y="3409"/>
                  </a:lnTo>
                  <a:lnTo>
                    <a:pt x="4646" y="3369"/>
                  </a:lnTo>
                  <a:lnTo>
                    <a:pt x="4617" y="3328"/>
                  </a:lnTo>
                  <a:lnTo>
                    <a:pt x="4588" y="3287"/>
                  </a:lnTo>
                  <a:lnTo>
                    <a:pt x="4560" y="3244"/>
                  </a:lnTo>
                  <a:lnTo>
                    <a:pt x="4533" y="3201"/>
                  </a:lnTo>
                  <a:lnTo>
                    <a:pt x="4507" y="3158"/>
                  </a:lnTo>
                  <a:lnTo>
                    <a:pt x="4482" y="3114"/>
                  </a:lnTo>
                  <a:lnTo>
                    <a:pt x="4458" y="3068"/>
                  </a:lnTo>
                  <a:lnTo>
                    <a:pt x="4435" y="3022"/>
                  </a:lnTo>
                  <a:lnTo>
                    <a:pt x="4412" y="2976"/>
                  </a:lnTo>
                  <a:lnTo>
                    <a:pt x="4392" y="2929"/>
                  </a:lnTo>
                  <a:lnTo>
                    <a:pt x="4371" y="2880"/>
                  </a:lnTo>
                  <a:lnTo>
                    <a:pt x="4353" y="2831"/>
                  </a:lnTo>
                  <a:lnTo>
                    <a:pt x="4335" y="2782"/>
                  </a:lnTo>
                  <a:lnTo>
                    <a:pt x="4320" y="2732"/>
                  </a:lnTo>
                  <a:lnTo>
                    <a:pt x="4304" y="2683"/>
                  </a:lnTo>
                  <a:lnTo>
                    <a:pt x="4291" y="2632"/>
                  </a:lnTo>
                  <a:lnTo>
                    <a:pt x="4278" y="2581"/>
                  </a:lnTo>
                  <a:lnTo>
                    <a:pt x="4267" y="2530"/>
                  </a:lnTo>
                  <a:lnTo>
                    <a:pt x="4258" y="2478"/>
                  </a:lnTo>
                  <a:lnTo>
                    <a:pt x="4248" y="2426"/>
                  </a:lnTo>
                  <a:lnTo>
                    <a:pt x="4241" y="2374"/>
                  </a:lnTo>
                  <a:lnTo>
                    <a:pt x="4236" y="2321"/>
                  </a:lnTo>
                  <a:lnTo>
                    <a:pt x="4231" y="2268"/>
                  </a:lnTo>
                  <a:lnTo>
                    <a:pt x="4228" y="2214"/>
                  </a:lnTo>
                  <a:lnTo>
                    <a:pt x="4226" y="2160"/>
                  </a:lnTo>
                  <a:lnTo>
                    <a:pt x="4226" y="2105"/>
                  </a:lnTo>
                  <a:close/>
                  <a:moveTo>
                    <a:pt x="2110" y="16464"/>
                  </a:moveTo>
                  <a:lnTo>
                    <a:pt x="2055" y="16463"/>
                  </a:lnTo>
                  <a:lnTo>
                    <a:pt x="2001" y="16462"/>
                  </a:lnTo>
                  <a:lnTo>
                    <a:pt x="1948" y="16459"/>
                  </a:lnTo>
                  <a:lnTo>
                    <a:pt x="1894" y="16454"/>
                  </a:lnTo>
                  <a:lnTo>
                    <a:pt x="1842" y="16449"/>
                  </a:lnTo>
                  <a:lnTo>
                    <a:pt x="1789" y="16441"/>
                  </a:lnTo>
                  <a:lnTo>
                    <a:pt x="1736" y="16433"/>
                  </a:lnTo>
                  <a:lnTo>
                    <a:pt x="1686" y="16423"/>
                  </a:lnTo>
                  <a:lnTo>
                    <a:pt x="1634" y="16413"/>
                  </a:lnTo>
                  <a:lnTo>
                    <a:pt x="1584" y="16400"/>
                  </a:lnTo>
                  <a:lnTo>
                    <a:pt x="1533" y="16387"/>
                  </a:lnTo>
                  <a:lnTo>
                    <a:pt x="1483" y="16371"/>
                  </a:lnTo>
                  <a:lnTo>
                    <a:pt x="1433" y="16355"/>
                  </a:lnTo>
                  <a:lnTo>
                    <a:pt x="1384" y="16337"/>
                  </a:lnTo>
                  <a:lnTo>
                    <a:pt x="1335" y="16319"/>
                  </a:lnTo>
                  <a:lnTo>
                    <a:pt x="1287" y="16298"/>
                  </a:lnTo>
                  <a:lnTo>
                    <a:pt x="1239" y="16278"/>
                  </a:lnTo>
                  <a:lnTo>
                    <a:pt x="1192" y="16256"/>
                  </a:lnTo>
                  <a:lnTo>
                    <a:pt x="1147" y="16232"/>
                  </a:lnTo>
                  <a:lnTo>
                    <a:pt x="1101" y="16209"/>
                  </a:lnTo>
                  <a:lnTo>
                    <a:pt x="1056" y="16184"/>
                  </a:lnTo>
                  <a:lnTo>
                    <a:pt x="1013" y="16158"/>
                  </a:lnTo>
                  <a:lnTo>
                    <a:pt x="969" y="16132"/>
                  </a:lnTo>
                  <a:lnTo>
                    <a:pt x="927" y="16104"/>
                  </a:lnTo>
                  <a:lnTo>
                    <a:pt x="886" y="16075"/>
                  </a:lnTo>
                  <a:lnTo>
                    <a:pt x="845" y="16046"/>
                  </a:lnTo>
                  <a:lnTo>
                    <a:pt x="805" y="16015"/>
                  </a:lnTo>
                  <a:lnTo>
                    <a:pt x="766" y="15983"/>
                  </a:lnTo>
                  <a:lnTo>
                    <a:pt x="727" y="15952"/>
                  </a:lnTo>
                  <a:lnTo>
                    <a:pt x="690" y="15919"/>
                  </a:lnTo>
                  <a:lnTo>
                    <a:pt x="653" y="15884"/>
                  </a:lnTo>
                  <a:lnTo>
                    <a:pt x="617" y="15849"/>
                  </a:lnTo>
                  <a:lnTo>
                    <a:pt x="582" y="15813"/>
                  </a:lnTo>
                  <a:lnTo>
                    <a:pt x="547" y="15776"/>
                  </a:lnTo>
                  <a:lnTo>
                    <a:pt x="514" y="15739"/>
                  </a:lnTo>
                  <a:lnTo>
                    <a:pt x="482" y="15699"/>
                  </a:lnTo>
                  <a:lnTo>
                    <a:pt x="450" y="15660"/>
                  </a:lnTo>
                  <a:lnTo>
                    <a:pt x="419" y="15621"/>
                  </a:lnTo>
                  <a:lnTo>
                    <a:pt x="390" y="15580"/>
                  </a:lnTo>
                  <a:lnTo>
                    <a:pt x="361" y="15539"/>
                  </a:lnTo>
                  <a:lnTo>
                    <a:pt x="333" y="15497"/>
                  </a:lnTo>
                  <a:lnTo>
                    <a:pt x="306" y="15454"/>
                  </a:lnTo>
                  <a:lnTo>
                    <a:pt x="280" y="15410"/>
                  </a:lnTo>
                  <a:lnTo>
                    <a:pt x="256" y="15365"/>
                  </a:lnTo>
                  <a:lnTo>
                    <a:pt x="232" y="15320"/>
                  </a:lnTo>
                  <a:lnTo>
                    <a:pt x="208" y="15274"/>
                  </a:lnTo>
                  <a:lnTo>
                    <a:pt x="187" y="15227"/>
                  </a:lnTo>
                  <a:lnTo>
                    <a:pt x="166" y="15179"/>
                  </a:lnTo>
                  <a:lnTo>
                    <a:pt x="145" y="15131"/>
                  </a:lnTo>
                  <a:lnTo>
                    <a:pt x="127" y="15082"/>
                  </a:lnTo>
                  <a:lnTo>
                    <a:pt x="109" y="15034"/>
                  </a:lnTo>
                  <a:lnTo>
                    <a:pt x="93" y="14984"/>
                  </a:lnTo>
                  <a:lnTo>
                    <a:pt x="77" y="14934"/>
                  </a:lnTo>
                  <a:lnTo>
                    <a:pt x="64" y="14883"/>
                  </a:lnTo>
                  <a:lnTo>
                    <a:pt x="52" y="14833"/>
                  </a:lnTo>
                  <a:lnTo>
                    <a:pt x="41" y="14782"/>
                  </a:lnTo>
                  <a:lnTo>
                    <a:pt x="31" y="14730"/>
                  </a:lnTo>
                  <a:lnTo>
                    <a:pt x="23" y="14679"/>
                  </a:lnTo>
                  <a:lnTo>
                    <a:pt x="15" y="14626"/>
                  </a:lnTo>
                  <a:lnTo>
                    <a:pt x="10" y="14574"/>
                  </a:lnTo>
                  <a:lnTo>
                    <a:pt x="5" y="14520"/>
                  </a:lnTo>
                  <a:lnTo>
                    <a:pt x="2" y="14467"/>
                  </a:lnTo>
                  <a:lnTo>
                    <a:pt x="1" y="14413"/>
                  </a:lnTo>
                  <a:lnTo>
                    <a:pt x="0" y="14359"/>
                  </a:lnTo>
                  <a:lnTo>
                    <a:pt x="0" y="13516"/>
                  </a:lnTo>
                  <a:lnTo>
                    <a:pt x="9729" y="13516"/>
                  </a:lnTo>
                  <a:lnTo>
                    <a:pt x="9729" y="12247"/>
                  </a:lnTo>
                  <a:lnTo>
                    <a:pt x="0" y="12247"/>
                  </a:lnTo>
                  <a:lnTo>
                    <a:pt x="0" y="7598"/>
                  </a:lnTo>
                  <a:lnTo>
                    <a:pt x="1" y="7544"/>
                  </a:lnTo>
                  <a:lnTo>
                    <a:pt x="2" y="7489"/>
                  </a:lnTo>
                  <a:lnTo>
                    <a:pt x="5" y="7436"/>
                  </a:lnTo>
                  <a:lnTo>
                    <a:pt x="10" y="7383"/>
                  </a:lnTo>
                  <a:lnTo>
                    <a:pt x="15" y="7330"/>
                  </a:lnTo>
                  <a:lnTo>
                    <a:pt x="23" y="7277"/>
                  </a:lnTo>
                  <a:lnTo>
                    <a:pt x="31" y="7226"/>
                  </a:lnTo>
                  <a:lnTo>
                    <a:pt x="41" y="7174"/>
                  </a:lnTo>
                  <a:lnTo>
                    <a:pt x="52" y="7123"/>
                  </a:lnTo>
                  <a:lnTo>
                    <a:pt x="64" y="7072"/>
                  </a:lnTo>
                  <a:lnTo>
                    <a:pt x="77" y="7022"/>
                  </a:lnTo>
                  <a:lnTo>
                    <a:pt x="93" y="6971"/>
                  </a:lnTo>
                  <a:lnTo>
                    <a:pt x="109" y="6923"/>
                  </a:lnTo>
                  <a:lnTo>
                    <a:pt x="127" y="6874"/>
                  </a:lnTo>
                  <a:lnTo>
                    <a:pt x="145" y="6825"/>
                  </a:lnTo>
                  <a:lnTo>
                    <a:pt x="166" y="6777"/>
                  </a:lnTo>
                  <a:lnTo>
                    <a:pt x="187" y="6730"/>
                  </a:lnTo>
                  <a:lnTo>
                    <a:pt x="208" y="6682"/>
                  </a:lnTo>
                  <a:lnTo>
                    <a:pt x="232" y="6637"/>
                  </a:lnTo>
                  <a:lnTo>
                    <a:pt x="256" y="6591"/>
                  </a:lnTo>
                  <a:lnTo>
                    <a:pt x="280" y="6546"/>
                  </a:lnTo>
                  <a:lnTo>
                    <a:pt x="306" y="6503"/>
                  </a:lnTo>
                  <a:lnTo>
                    <a:pt x="333" y="6460"/>
                  </a:lnTo>
                  <a:lnTo>
                    <a:pt x="361" y="6418"/>
                  </a:lnTo>
                  <a:lnTo>
                    <a:pt x="390" y="6377"/>
                  </a:lnTo>
                  <a:lnTo>
                    <a:pt x="419" y="6336"/>
                  </a:lnTo>
                  <a:lnTo>
                    <a:pt x="450" y="6295"/>
                  </a:lnTo>
                  <a:lnTo>
                    <a:pt x="482" y="6256"/>
                  </a:lnTo>
                  <a:lnTo>
                    <a:pt x="514" y="6218"/>
                  </a:lnTo>
                  <a:lnTo>
                    <a:pt x="547" y="6180"/>
                  </a:lnTo>
                  <a:lnTo>
                    <a:pt x="582" y="6144"/>
                  </a:lnTo>
                  <a:lnTo>
                    <a:pt x="617" y="6107"/>
                  </a:lnTo>
                  <a:lnTo>
                    <a:pt x="653" y="6072"/>
                  </a:lnTo>
                  <a:lnTo>
                    <a:pt x="690" y="6038"/>
                  </a:lnTo>
                  <a:lnTo>
                    <a:pt x="727" y="6005"/>
                  </a:lnTo>
                  <a:lnTo>
                    <a:pt x="766" y="5972"/>
                  </a:lnTo>
                  <a:lnTo>
                    <a:pt x="805" y="5941"/>
                  </a:lnTo>
                  <a:lnTo>
                    <a:pt x="845" y="5911"/>
                  </a:lnTo>
                  <a:lnTo>
                    <a:pt x="886" y="5882"/>
                  </a:lnTo>
                  <a:lnTo>
                    <a:pt x="927" y="5853"/>
                  </a:lnTo>
                  <a:lnTo>
                    <a:pt x="969" y="5825"/>
                  </a:lnTo>
                  <a:lnTo>
                    <a:pt x="1013" y="5798"/>
                  </a:lnTo>
                  <a:lnTo>
                    <a:pt x="1056" y="5773"/>
                  </a:lnTo>
                  <a:lnTo>
                    <a:pt x="1101" y="5748"/>
                  </a:lnTo>
                  <a:lnTo>
                    <a:pt x="1147" y="5724"/>
                  </a:lnTo>
                  <a:lnTo>
                    <a:pt x="1192" y="5701"/>
                  </a:lnTo>
                  <a:lnTo>
                    <a:pt x="1239" y="5679"/>
                  </a:lnTo>
                  <a:lnTo>
                    <a:pt x="1287" y="5657"/>
                  </a:lnTo>
                  <a:lnTo>
                    <a:pt x="1335" y="5638"/>
                  </a:lnTo>
                  <a:lnTo>
                    <a:pt x="1384" y="5619"/>
                  </a:lnTo>
                  <a:lnTo>
                    <a:pt x="1433" y="5602"/>
                  </a:lnTo>
                  <a:lnTo>
                    <a:pt x="1483" y="5585"/>
                  </a:lnTo>
                  <a:lnTo>
                    <a:pt x="1533" y="5571"/>
                  </a:lnTo>
                  <a:lnTo>
                    <a:pt x="1584" y="5557"/>
                  </a:lnTo>
                  <a:lnTo>
                    <a:pt x="1634" y="5544"/>
                  </a:lnTo>
                  <a:lnTo>
                    <a:pt x="1686" y="5534"/>
                  </a:lnTo>
                  <a:lnTo>
                    <a:pt x="1736" y="5524"/>
                  </a:lnTo>
                  <a:lnTo>
                    <a:pt x="1789" y="5515"/>
                  </a:lnTo>
                  <a:lnTo>
                    <a:pt x="1842" y="5508"/>
                  </a:lnTo>
                  <a:lnTo>
                    <a:pt x="1894" y="5503"/>
                  </a:lnTo>
                  <a:lnTo>
                    <a:pt x="1948" y="5498"/>
                  </a:lnTo>
                  <a:lnTo>
                    <a:pt x="2001" y="5495"/>
                  </a:lnTo>
                  <a:lnTo>
                    <a:pt x="2055" y="5493"/>
                  </a:lnTo>
                  <a:lnTo>
                    <a:pt x="2110" y="5493"/>
                  </a:lnTo>
                  <a:lnTo>
                    <a:pt x="10590" y="5493"/>
                  </a:lnTo>
                  <a:lnTo>
                    <a:pt x="10644" y="5493"/>
                  </a:lnTo>
                  <a:lnTo>
                    <a:pt x="10698" y="5495"/>
                  </a:lnTo>
                  <a:lnTo>
                    <a:pt x="10752" y="5498"/>
                  </a:lnTo>
                  <a:lnTo>
                    <a:pt x="10806" y="5503"/>
                  </a:lnTo>
                  <a:lnTo>
                    <a:pt x="10858" y="5508"/>
                  </a:lnTo>
                  <a:lnTo>
                    <a:pt x="10911" y="5515"/>
                  </a:lnTo>
                  <a:lnTo>
                    <a:pt x="10962" y="5524"/>
                  </a:lnTo>
                  <a:lnTo>
                    <a:pt x="11015" y="5534"/>
                  </a:lnTo>
                  <a:lnTo>
                    <a:pt x="11065" y="5544"/>
                  </a:lnTo>
                  <a:lnTo>
                    <a:pt x="11117" y="5557"/>
                  </a:lnTo>
                  <a:lnTo>
                    <a:pt x="11168" y="5571"/>
                  </a:lnTo>
                  <a:lnTo>
                    <a:pt x="11218" y="5585"/>
                  </a:lnTo>
                  <a:lnTo>
                    <a:pt x="11268" y="5602"/>
                  </a:lnTo>
                  <a:lnTo>
                    <a:pt x="11316" y="5619"/>
                  </a:lnTo>
                  <a:lnTo>
                    <a:pt x="11366" y="5638"/>
                  </a:lnTo>
                  <a:lnTo>
                    <a:pt x="11414" y="5657"/>
                  </a:lnTo>
                  <a:lnTo>
                    <a:pt x="11462" y="5679"/>
                  </a:lnTo>
                  <a:lnTo>
                    <a:pt x="11509" y="5701"/>
                  </a:lnTo>
                  <a:lnTo>
                    <a:pt x="11556" y="5724"/>
                  </a:lnTo>
                  <a:lnTo>
                    <a:pt x="11602" y="5748"/>
                  </a:lnTo>
                  <a:lnTo>
                    <a:pt x="11646" y="5773"/>
                  </a:lnTo>
                  <a:lnTo>
                    <a:pt x="11690" y="5798"/>
                  </a:lnTo>
                  <a:lnTo>
                    <a:pt x="11734" y="5825"/>
                  </a:lnTo>
                  <a:lnTo>
                    <a:pt x="11776" y="5853"/>
                  </a:lnTo>
                  <a:lnTo>
                    <a:pt x="11818" y="5882"/>
                  </a:lnTo>
                  <a:lnTo>
                    <a:pt x="11858" y="5911"/>
                  </a:lnTo>
                  <a:lnTo>
                    <a:pt x="11899" y="5941"/>
                  </a:lnTo>
                  <a:lnTo>
                    <a:pt x="11938" y="5972"/>
                  </a:lnTo>
                  <a:lnTo>
                    <a:pt x="11976" y="6005"/>
                  </a:lnTo>
                  <a:lnTo>
                    <a:pt x="12014" y="6038"/>
                  </a:lnTo>
                  <a:lnTo>
                    <a:pt x="12051" y="6072"/>
                  </a:lnTo>
                  <a:lnTo>
                    <a:pt x="12087" y="6107"/>
                  </a:lnTo>
                  <a:lnTo>
                    <a:pt x="12122" y="6144"/>
                  </a:lnTo>
                  <a:lnTo>
                    <a:pt x="12156" y="6180"/>
                  </a:lnTo>
                  <a:lnTo>
                    <a:pt x="12190" y="6218"/>
                  </a:lnTo>
                  <a:lnTo>
                    <a:pt x="12222" y="6256"/>
                  </a:lnTo>
                  <a:lnTo>
                    <a:pt x="12254" y="6295"/>
                  </a:lnTo>
                  <a:lnTo>
                    <a:pt x="12284" y="6336"/>
                  </a:lnTo>
                  <a:lnTo>
                    <a:pt x="12314" y="6377"/>
                  </a:lnTo>
                  <a:lnTo>
                    <a:pt x="12343" y="6418"/>
                  </a:lnTo>
                  <a:lnTo>
                    <a:pt x="12371" y="6460"/>
                  </a:lnTo>
                  <a:lnTo>
                    <a:pt x="12398" y="6503"/>
                  </a:lnTo>
                  <a:lnTo>
                    <a:pt x="12423" y="6546"/>
                  </a:lnTo>
                  <a:lnTo>
                    <a:pt x="12448" y="6591"/>
                  </a:lnTo>
                  <a:lnTo>
                    <a:pt x="12472" y="6637"/>
                  </a:lnTo>
                  <a:lnTo>
                    <a:pt x="12496" y="6682"/>
                  </a:lnTo>
                  <a:lnTo>
                    <a:pt x="12517" y="6730"/>
                  </a:lnTo>
                  <a:lnTo>
                    <a:pt x="12539" y="6777"/>
                  </a:lnTo>
                  <a:lnTo>
                    <a:pt x="12560" y="6825"/>
                  </a:lnTo>
                  <a:lnTo>
                    <a:pt x="12578" y="6874"/>
                  </a:lnTo>
                  <a:lnTo>
                    <a:pt x="12596" y="6923"/>
                  </a:lnTo>
                  <a:lnTo>
                    <a:pt x="12612" y="6971"/>
                  </a:lnTo>
                  <a:lnTo>
                    <a:pt x="12627" y="7022"/>
                  </a:lnTo>
                  <a:lnTo>
                    <a:pt x="12640" y="7072"/>
                  </a:lnTo>
                  <a:lnTo>
                    <a:pt x="12652" y="7123"/>
                  </a:lnTo>
                  <a:lnTo>
                    <a:pt x="12664" y="7174"/>
                  </a:lnTo>
                  <a:lnTo>
                    <a:pt x="12673" y="7226"/>
                  </a:lnTo>
                  <a:lnTo>
                    <a:pt x="12681" y="7277"/>
                  </a:lnTo>
                  <a:lnTo>
                    <a:pt x="12689" y="7330"/>
                  </a:lnTo>
                  <a:lnTo>
                    <a:pt x="12695" y="7383"/>
                  </a:lnTo>
                  <a:lnTo>
                    <a:pt x="12699" y="7436"/>
                  </a:lnTo>
                  <a:lnTo>
                    <a:pt x="12702" y="7489"/>
                  </a:lnTo>
                  <a:lnTo>
                    <a:pt x="12704" y="7544"/>
                  </a:lnTo>
                  <a:lnTo>
                    <a:pt x="12705" y="7598"/>
                  </a:lnTo>
                  <a:lnTo>
                    <a:pt x="12705" y="8441"/>
                  </a:lnTo>
                  <a:lnTo>
                    <a:pt x="2954" y="8441"/>
                  </a:lnTo>
                  <a:lnTo>
                    <a:pt x="2954" y="9703"/>
                  </a:lnTo>
                  <a:lnTo>
                    <a:pt x="12705" y="9703"/>
                  </a:lnTo>
                  <a:lnTo>
                    <a:pt x="12705" y="14359"/>
                  </a:lnTo>
                  <a:lnTo>
                    <a:pt x="12704" y="14413"/>
                  </a:lnTo>
                  <a:lnTo>
                    <a:pt x="12702" y="14467"/>
                  </a:lnTo>
                  <a:lnTo>
                    <a:pt x="12699" y="14520"/>
                  </a:lnTo>
                  <a:lnTo>
                    <a:pt x="12695" y="14574"/>
                  </a:lnTo>
                  <a:lnTo>
                    <a:pt x="12689" y="14626"/>
                  </a:lnTo>
                  <a:lnTo>
                    <a:pt x="12681" y="14679"/>
                  </a:lnTo>
                  <a:lnTo>
                    <a:pt x="12673" y="14730"/>
                  </a:lnTo>
                  <a:lnTo>
                    <a:pt x="12664" y="14782"/>
                  </a:lnTo>
                  <a:lnTo>
                    <a:pt x="12652" y="14833"/>
                  </a:lnTo>
                  <a:lnTo>
                    <a:pt x="12640" y="14883"/>
                  </a:lnTo>
                  <a:lnTo>
                    <a:pt x="12627" y="14934"/>
                  </a:lnTo>
                  <a:lnTo>
                    <a:pt x="12612" y="14984"/>
                  </a:lnTo>
                  <a:lnTo>
                    <a:pt x="12596" y="15034"/>
                  </a:lnTo>
                  <a:lnTo>
                    <a:pt x="12578" y="15082"/>
                  </a:lnTo>
                  <a:lnTo>
                    <a:pt x="12560" y="15131"/>
                  </a:lnTo>
                  <a:lnTo>
                    <a:pt x="12539" y="15179"/>
                  </a:lnTo>
                  <a:lnTo>
                    <a:pt x="12517" y="15227"/>
                  </a:lnTo>
                  <a:lnTo>
                    <a:pt x="12496" y="15274"/>
                  </a:lnTo>
                  <a:lnTo>
                    <a:pt x="12472" y="15320"/>
                  </a:lnTo>
                  <a:lnTo>
                    <a:pt x="12448" y="15365"/>
                  </a:lnTo>
                  <a:lnTo>
                    <a:pt x="12423" y="15410"/>
                  </a:lnTo>
                  <a:lnTo>
                    <a:pt x="12398" y="15454"/>
                  </a:lnTo>
                  <a:lnTo>
                    <a:pt x="12371" y="15497"/>
                  </a:lnTo>
                  <a:lnTo>
                    <a:pt x="12343" y="15539"/>
                  </a:lnTo>
                  <a:lnTo>
                    <a:pt x="12314" y="15580"/>
                  </a:lnTo>
                  <a:lnTo>
                    <a:pt x="12284" y="15621"/>
                  </a:lnTo>
                  <a:lnTo>
                    <a:pt x="12254" y="15660"/>
                  </a:lnTo>
                  <a:lnTo>
                    <a:pt x="12222" y="15699"/>
                  </a:lnTo>
                  <a:lnTo>
                    <a:pt x="12190" y="15739"/>
                  </a:lnTo>
                  <a:lnTo>
                    <a:pt x="12156" y="15776"/>
                  </a:lnTo>
                  <a:lnTo>
                    <a:pt x="12122" y="15813"/>
                  </a:lnTo>
                  <a:lnTo>
                    <a:pt x="12087" y="15849"/>
                  </a:lnTo>
                  <a:lnTo>
                    <a:pt x="12051" y="15884"/>
                  </a:lnTo>
                  <a:lnTo>
                    <a:pt x="12014" y="15919"/>
                  </a:lnTo>
                  <a:lnTo>
                    <a:pt x="11976" y="15952"/>
                  </a:lnTo>
                  <a:lnTo>
                    <a:pt x="11938" y="15983"/>
                  </a:lnTo>
                  <a:lnTo>
                    <a:pt x="11899" y="16015"/>
                  </a:lnTo>
                  <a:lnTo>
                    <a:pt x="11858" y="16046"/>
                  </a:lnTo>
                  <a:lnTo>
                    <a:pt x="11818" y="16075"/>
                  </a:lnTo>
                  <a:lnTo>
                    <a:pt x="11776" y="16104"/>
                  </a:lnTo>
                  <a:lnTo>
                    <a:pt x="11734" y="16132"/>
                  </a:lnTo>
                  <a:lnTo>
                    <a:pt x="11690" y="16158"/>
                  </a:lnTo>
                  <a:lnTo>
                    <a:pt x="11646" y="16184"/>
                  </a:lnTo>
                  <a:lnTo>
                    <a:pt x="11602" y="16209"/>
                  </a:lnTo>
                  <a:lnTo>
                    <a:pt x="11556" y="16232"/>
                  </a:lnTo>
                  <a:lnTo>
                    <a:pt x="11509" y="16256"/>
                  </a:lnTo>
                  <a:lnTo>
                    <a:pt x="11462" y="16278"/>
                  </a:lnTo>
                  <a:lnTo>
                    <a:pt x="11414" y="16298"/>
                  </a:lnTo>
                  <a:lnTo>
                    <a:pt x="11366" y="16319"/>
                  </a:lnTo>
                  <a:lnTo>
                    <a:pt x="11316" y="16337"/>
                  </a:lnTo>
                  <a:lnTo>
                    <a:pt x="11268" y="16355"/>
                  </a:lnTo>
                  <a:lnTo>
                    <a:pt x="11218" y="16371"/>
                  </a:lnTo>
                  <a:lnTo>
                    <a:pt x="11168" y="16387"/>
                  </a:lnTo>
                  <a:lnTo>
                    <a:pt x="11117" y="16400"/>
                  </a:lnTo>
                  <a:lnTo>
                    <a:pt x="11065" y="16413"/>
                  </a:lnTo>
                  <a:lnTo>
                    <a:pt x="11015" y="16423"/>
                  </a:lnTo>
                  <a:lnTo>
                    <a:pt x="10962" y="16433"/>
                  </a:lnTo>
                  <a:lnTo>
                    <a:pt x="10911" y="16441"/>
                  </a:lnTo>
                  <a:lnTo>
                    <a:pt x="10858" y="16449"/>
                  </a:lnTo>
                  <a:lnTo>
                    <a:pt x="10806" y="16454"/>
                  </a:lnTo>
                  <a:lnTo>
                    <a:pt x="10752" y="16459"/>
                  </a:lnTo>
                  <a:lnTo>
                    <a:pt x="10698" y="16462"/>
                  </a:lnTo>
                  <a:lnTo>
                    <a:pt x="10644" y="16463"/>
                  </a:lnTo>
                  <a:lnTo>
                    <a:pt x="10590" y="16464"/>
                  </a:lnTo>
                  <a:lnTo>
                    <a:pt x="2110" y="1646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0" name="Group 4"/>
          <p:cNvGrpSpPr>
            <a:grpSpLocks noChangeAspect="1"/>
          </p:cNvGrpSpPr>
          <p:nvPr/>
        </p:nvGrpSpPr>
        <p:grpSpPr bwMode="auto">
          <a:xfrm>
            <a:off x="6219825" y="3198813"/>
            <a:ext cx="1276350" cy="1303337"/>
            <a:chOff x="1407" y="-558"/>
            <a:chExt cx="3174" cy="3240"/>
          </a:xfrm>
        </p:grpSpPr>
        <p:sp>
          <p:nvSpPr>
            <p:cNvPr id="11" name="AutoShape 3"/>
            <p:cNvSpPr>
              <a:spLocks noChangeAspect="1" noChangeArrowheads="1" noTextEdit="1"/>
            </p:cNvSpPr>
            <p:nvPr/>
          </p:nvSpPr>
          <p:spPr bwMode="auto">
            <a:xfrm>
              <a:off x="1407" y="-558"/>
              <a:ext cx="3174" cy="3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2571" y="-558"/>
              <a:ext cx="839" cy="838"/>
            </a:xfrm>
            <a:custGeom>
              <a:avLst/>
              <a:gdLst>
                <a:gd name="T0" fmla="*/ 127 w 126"/>
                <a:gd name="T1" fmla="*/ 712 h 126"/>
                <a:gd name="T2" fmla="*/ 260 w 126"/>
                <a:gd name="T3" fmla="*/ 805 h 126"/>
                <a:gd name="T4" fmla="*/ 426 w 126"/>
                <a:gd name="T5" fmla="*/ 838 h 126"/>
                <a:gd name="T6" fmla="*/ 586 w 126"/>
                <a:gd name="T7" fmla="*/ 805 h 126"/>
                <a:gd name="T8" fmla="*/ 719 w 126"/>
                <a:gd name="T9" fmla="*/ 712 h 126"/>
                <a:gd name="T10" fmla="*/ 812 w 126"/>
                <a:gd name="T11" fmla="*/ 579 h 126"/>
                <a:gd name="T12" fmla="*/ 839 w 126"/>
                <a:gd name="T13" fmla="*/ 419 h 126"/>
                <a:gd name="T14" fmla="*/ 812 w 126"/>
                <a:gd name="T15" fmla="*/ 259 h 126"/>
                <a:gd name="T16" fmla="*/ 719 w 126"/>
                <a:gd name="T17" fmla="*/ 126 h 126"/>
                <a:gd name="T18" fmla="*/ 586 w 126"/>
                <a:gd name="T19" fmla="*/ 33 h 126"/>
                <a:gd name="T20" fmla="*/ 426 w 126"/>
                <a:gd name="T21" fmla="*/ 0 h 126"/>
                <a:gd name="T22" fmla="*/ 260 w 126"/>
                <a:gd name="T23" fmla="*/ 33 h 126"/>
                <a:gd name="T24" fmla="*/ 127 w 126"/>
                <a:gd name="T25" fmla="*/ 126 h 126"/>
                <a:gd name="T26" fmla="*/ 33 w 126"/>
                <a:gd name="T27" fmla="*/ 259 h 126"/>
                <a:gd name="T28" fmla="*/ 0 w 126"/>
                <a:gd name="T29" fmla="*/ 419 h 126"/>
                <a:gd name="T30" fmla="*/ 33 w 126"/>
                <a:gd name="T31" fmla="*/ 579 h 126"/>
                <a:gd name="T32" fmla="*/ 127 w 126"/>
                <a:gd name="T33" fmla="*/ 712 h 1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6" h="126">
                  <a:moveTo>
                    <a:pt x="19" y="107"/>
                  </a:moveTo>
                  <a:cubicBezTo>
                    <a:pt x="25" y="113"/>
                    <a:pt x="31" y="118"/>
                    <a:pt x="39" y="121"/>
                  </a:cubicBezTo>
                  <a:cubicBezTo>
                    <a:pt x="47" y="124"/>
                    <a:pt x="55" y="126"/>
                    <a:pt x="64" y="126"/>
                  </a:cubicBezTo>
                  <a:cubicBezTo>
                    <a:pt x="72" y="126"/>
                    <a:pt x="80" y="124"/>
                    <a:pt x="88" y="121"/>
                  </a:cubicBezTo>
                  <a:cubicBezTo>
                    <a:pt x="96" y="118"/>
                    <a:pt x="102" y="113"/>
                    <a:pt x="108" y="107"/>
                  </a:cubicBezTo>
                  <a:cubicBezTo>
                    <a:pt x="114" y="102"/>
                    <a:pt x="118" y="95"/>
                    <a:pt x="122" y="87"/>
                  </a:cubicBezTo>
                  <a:cubicBezTo>
                    <a:pt x="125" y="80"/>
                    <a:pt x="126" y="72"/>
                    <a:pt x="126" y="63"/>
                  </a:cubicBezTo>
                  <a:cubicBezTo>
                    <a:pt x="126" y="54"/>
                    <a:pt x="125" y="46"/>
                    <a:pt x="122" y="39"/>
                  </a:cubicBezTo>
                  <a:cubicBezTo>
                    <a:pt x="118" y="31"/>
                    <a:pt x="114" y="24"/>
                    <a:pt x="108" y="19"/>
                  </a:cubicBezTo>
                  <a:cubicBezTo>
                    <a:pt x="102" y="13"/>
                    <a:pt x="96" y="8"/>
                    <a:pt x="88" y="5"/>
                  </a:cubicBezTo>
                  <a:cubicBezTo>
                    <a:pt x="80" y="2"/>
                    <a:pt x="72" y="0"/>
                    <a:pt x="64" y="0"/>
                  </a:cubicBezTo>
                  <a:cubicBezTo>
                    <a:pt x="55" y="0"/>
                    <a:pt x="47" y="2"/>
                    <a:pt x="39" y="5"/>
                  </a:cubicBezTo>
                  <a:cubicBezTo>
                    <a:pt x="31" y="8"/>
                    <a:pt x="25" y="13"/>
                    <a:pt x="19" y="19"/>
                  </a:cubicBezTo>
                  <a:cubicBezTo>
                    <a:pt x="13" y="24"/>
                    <a:pt x="9" y="31"/>
                    <a:pt x="5" y="39"/>
                  </a:cubicBezTo>
                  <a:cubicBezTo>
                    <a:pt x="2" y="46"/>
                    <a:pt x="0" y="54"/>
                    <a:pt x="0" y="63"/>
                  </a:cubicBezTo>
                  <a:cubicBezTo>
                    <a:pt x="0" y="72"/>
                    <a:pt x="2" y="80"/>
                    <a:pt x="5" y="87"/>
                  </a:cubicBezTo>
                  <a:cubicBezTo>
                    <a:pt x="9" y="95"/>
                    <a:pt x="13" y="102"/>
                    <a:pt x="19" y="10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1879" y="613"/>
              <a:ext cx="2230" cy="1470"/>
            </a:xfrm>
            <a:custGeom>
              <a:avLst/>
              <a:gdLst>
                <a:gd name="T0" fmla="*/ 0 w 2230"/>
                <a:gd name="T1" fmla="*/ 1470 h 1470"/>
                <a:gd name="T2" fmla="*/ 0 w 2230"/>
                <a:gd name="T3" fmla="*/ 0 h 1470"/>
                <a:gd name="T4" fmla="*/ 1291 w 2230"/>
                <a:gd name="T5" fmla="*/ 0 h 1470"/>
                <a:gd name="T6" fmla="*/ 2230 w 2230"/>
                <a:gd name="T7" fmla="*/ 1344 h 1470"/>
                <a:gd name="T8" fmla="*/ 2230 w 2230"/>
                <a:gd name="T9" fmla="*/ 1470 h 1470"/>
                <a:gd name="T10" fmla="*/ 0 w 2230"/>
                <a:gd name="T11" fmla="*/ 1470 h 14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30" h="1470">
                  <a:moveTo>
                    <a:pt x="0" y="1470"/>
                  </a:moveTo>
                  <a:lnTo>
                    <a:pt x="0" y="0"/>
                  </a:lnTo>
                  <a:lnTo>
                    <a:pt x="1291" y="0"/>
                  </a:lnTo>
                  <a:lnTo>
                    <a:pt x="2230" y="1344"/>
                  </a:lnTo>
                  <a:lnTo>
                    <a:pt x="2230" y="1470"/>
                  </a:lnTo>
                  <a:lnTo>
                    <a:pt x="0" y="14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806" y="533"/>
              <a:ext cx="2376" cy="1630"/>
            </a:xfrm>
            <a:custGeom>
              <a:avLst/>
              <a:gdLst>
                <a:gd name="T0" fmla="*/ 1324 w 357"/>
                <a:gd name="T1" fmla="*/ 153 h 245"/>
                <a:gd name="T2" fmla="*/ 1371 w 357"/>
                <a:gd name="T3" fmla="*/ 226 h 245"/>
                <a:gd name="T4" fmla="*/ 2116 w 357"/>
                <a:gd name="T5" fmla="*/ 1291 h 245"/>
                <a:gd name="T6" fmla="*/ 2223 w 357"/>
                <a:gd name="T7" fmla="*/ 1450 h 245"/>
                <a:gd name="T8" fmla="*/ 2223 w 357"/>
                <a:gd name="T9" fmla="*/ 1477 h 245"/>
                <a:gd name="T10" fmla="*/ 153 w 357"/>
                <a:gd name="T11" fmla="*/ 1477 h 245"/>
                <a:gd name="T12" fmla="*/ 153 w 357"/>
                <a:gd name="T13" fmla="*/ 153 h 245"/>
                <a:gd name="T14" fmla="*/ 1324 w 357"/>
                <a:gd name="T15" fmla="*/ 153 h 245"/>
                <a:gd name="T16" fmla="*/ 2316 w 357"/>
                <a:gd name="T17" fmla="*/ 0 h 245"/>
                <a:gd name="T18" fmla="*/ 60 w 357"/>
                <a:gd name="T19" fmla="*/ 0 h 245"/>
                <a:gd name="T20" fmla="*/ 0 w 357"/>
                <a:gd name="T21" fmla="*/ 60 h 245"/>
                <a:gd name="T22" fmla="*/ 0 w 357"/>
                <a:gd name="T23" fmla="*/ 1570 h 245"/>
                <a:gd name="T24" fmla="*/ 60 w 357"/>
                <a:gd name="T25" fmla="*/ 1630 h 245"/>
                <a:gd name="T26" fmla="*/ 2316 w 357"/>
                <a:gd name="T27" fmla="*/ 1630 h 245"/>
                <a:gd name="T28" fmla="*/ 2376 w 357"/>
                <a:gd name="T29" fmla="*/ 1570 h 245"/>
                <a:gd name="T30" fmla="*/ 2376 w 357"/>
                <a:gd name="T31" fmla="*/ 60 h 245"/>
                <a:gd name="T32" fmla="*/ 2316 w 357"/>
                <a:gd name="T33" fmla="*/ 0 h 245"/>
                <a:gd name="T34" fmla="*/ 2236 w 357"/>
                <a:gd name="T35" fmla="*/ 1204 h 245"/>
                <a:gd name="T36" fmla="*/ 1497 w 357"/>
                <a:gd name="T37" fmla="*/ 140 h 245"/>
                <a:gd name="T38" fmla="*/ 2236 w 357"/>
                <a:gd name="T39" fmla="*/ 140 h 245"/>
                <a:gd name="T40" fmla="*/ 2236 w 357"/>
                <a:gd name="T41" fmla="*/ 1204 h 24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57" h="245">
                  <a:moveTo>
                    <a:pt x="199" y="23"/>
                  </a:moveTo>
                  <a:cubicBezTo>
                    <a:pt x="206" y="34"/>
                    <a:pt x="206" y="34"/>
                    <a:pt x="206" y="34"/>
                  </a:cubicBezTo>
                  <a:cubicBezTo>
                    <a:pt x="318" y="194"/>
                    <a:pt x="318" y="194"/>
                    <a:pt x="318" y="194"/>
                  </a:cubicBezTo>
                  <a:cubicBezTo>
                    <a:pt x="334" y="218"/>
                    <a:pt x="334" y="218"/>
                    <a:pt x="334" y="218"/>
                  </a:cubicBezTo>
                  <a:cubicBezTo>
                    <a:pt x="334" y="222"/>
                    <a:pt x="334" y="222"/>
                    <a:pt x="334" y="222"/>
                  </a:cubicBezTo>
                  <a:cubicBezTo>
                    <a:pt x="23" y="222"/>
                    <a:pt x="23" y="222"/>
                    <a:pt x="23" y="222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199" y="23"/>
                    <a:pt x="199" y="23"/>
                    <a:pt x="199" y="23"/>
                  </a:cubicBezTo>
                  <a:moveTo>
                    <a:pt x="348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0" y="241"/>
                    <a:pt x="4" y="245"/>
                    <a:pt x="9" y="245"/>
                  </a:cubicBezTo>
                  <a:cubicBezTo>
                    <a:pt x="348" y="245"/>
                    <a:pt x="348" y="245"/>
                    <a:pt x="348" y="245"/>
                  </a:cubicBezTo>
                  <a:cubicBezTo>
                    <a:pt x="353" y="245"/>
                    <a:pt x="357" y="241"/>
                    <a:pt x="357" y="236"/>
                  </a:cubicBezTo>
                  <a:cubicBezTo>
                    <a:pt x="357" y="9"/>
                    <a:pt x="357" y="9"/>
                    <a:pt x="357" y="9"/>
                  </a:cubicBezTo>
                  <a:cubicBezTo>
                    <a:pt x="357" y="4"/>
                    <a:pt x="353" y="0"/>
                    <a:pt x="348" y="0"/>
                  </a:cubicBezTo>
                  <a:moveTo>
                    <a:pt x="336" y="181"/>
                  </a:moveTo>
                  <a:cubicBezTo>
                    <a:pt x="225" y="21"/>
                    <a:pt x="225" y="21"/>
                    <a:pt x="225" y="21"/>
                  </a:cubicBezTo>
                  <a:cubicBezTo>
                    <a:pt x="336" y="21"/>
                    <a:pt x="336" y="21"/>
                    <a:pt x="336" y="21"/>
                  </a:cubicBezTo>
                  <a:lnTo>
                    <a:pt x="336" y="1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Freeform 8"/>
            <p:cNvSpPr>
              <a:spLocks noEditPoints="1"/>
            </p:cNvSpPr>
            <p:nvPr/>
          </p:nvSpPr>
          <p:spPr bwMode="auto">
            <a:xfrm>
              <a:off x="1407" y="2230"/>
              <a:ext cx="3174" cy="452"/>
            </a:xfrm>
            <a:custGeom>
              <a:avLst/>
              <a:gdLst>
                <a:gd name="T0" fmla="*/ 3161 w 477"/>
                <a:gd name="T1" fmla="*/ 312 h 68"/>
                <a:gd name="T2" fmla="*/ 3167 w 477"/>
                <a:gd name="T3" fmla="*/ 312 h 68"/>
                <a:gd name="T4" fmla="*/ 2808 w 477"/>
                <a:gd name="T5" fmla="*/ 33 h 68"/>
                <a:gd name="T6" fmla="*/ 2728 w 477"/>
                <a:gd name="T7" fmla="*/ 0 h 68"/>
                <a:gd name="T8" fmla="*/ 439 w 477"/>
                <a:gd name="T9" fmla="*/ 0 h 68"/>
                <a:gd name="T10" fmla="*/ 366 w 477"/>
                <a:gd name="T11" fmla="*/ 27 h 68"/>
                <a:gd name="T12" fmla="*/ 7 w 477"/>
                <a:gd name="T13" fmla="*/ 312 h 68"/>
                <a:gd name="T14" fmla="*/ 7 w 477"/>
                <a:gd name="T15" fmla="*/ 312 h 68"/>
                <a:gd name="T16" fmla="*/ 0 w 477"/>
                <a:gd name="T17" fmla="*/ 352 h 68"/>
                <a:gd name="T18" fmla="*/ 93 w 477"/>
                <a:gd name="T19" fmla="*/ 445 h 68"/>
                <a:gd name="T20" fmla="*/ 180 w 477"/>
                <a:gd name="T21" fmla="*/ 452 h 68"/>
                <a:gd name="T22" fmla="*/ 1584 w 477"/>
                <a:gd name="T23" fmla="*/ 452 h 68"/>
                <a:gd name="T24" fmla="*/ 1590 w 477"/>
                <a:gd name="T25" fmla="*/ 452 h 68"/>
                <a:gd name="T26" fmla="*/ 2994 w 477"/>
                <a:gd name="T27" fmla="*/ 452 h 68"/>
                <a:gd name="T28" fmla="*/ 3081 w 477"/>
                <a:gd name="T29" fmla="*/ 445 h 68"/>
                <a:gd name="T30" fmla="*/ 3174 w 477"/>
                <a:gd name="T31" fmla="*/ 352 h 68"/>
                <a:gd name="T32" fmla="*/ 3161 w 477"/>
                <a:gd name="T33" fmla="*/ 312 h 68"/>
                <a:gd name="T34" fmla="*/ 1211 w 477"/>
                <a:gd name="T35" fmla="*/ 332 h 68"/>
                <a:gd name="T36" fmla="*/ 1324 w 477"/>
                <a:gd name="T37" fmla="*/ 193 h 68"/>
                <a:gd name="T38" fmla="*/ 1843 w 477"/>
                <a:gd name="T39" fmla="*/ 193 h 68"/>
                <a:gd name="T40" fmla="*/ 1963 w 477"/>
                <a:gd name="T41" fmla="*/ 332 h 68"/>
                <a:gd name="T42" fmla="*/ 1211 w 477"/>
                <a:gd name="T43" fmla="*/ 332 h 6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77" h="68">
                  <a:moveTo>
                    <a:pt x="475" y="47"/>
                  </a:moveTo>
                  <a:cubicBezTo>
                    <a:pt x="476" y="47"/>
                    <a:pt x="476" y="47"/>
                    <a:pt x="476" y="47"/>
                  </a:cubicBezTo>
                  <a:cubicBezTo>
                    <a:pt x="473" y="44"/>
                    <a:pt x="438" y="17"/>
                    <a:pt x="422" y="5"/>
                  </a:cubicBezTo>
                  <a:cubicBezTo>
                    <a:pt x="418" y="2"/>
                    <a:pt x="414" y="0"/>
                    <a:pt x="410" y="0"/>
                  </a:cubicBezTo>
                  <a:cubicBezTo>
                    <a:pt x="295" y="0"/>
                    <a:pt x="180" y="0"/>
                    <a:pt x="66" y="0"/>
                  </a:cubicBezTo>
                  <a:cubicBezTo>
                    <a:pt x="62" y="0"/>
                    <a:pt x="58" y="2"/>
                    <a:pt x="55" y="4"/>
                  </a:cubicBezTo>
                  <a:cubicBezTo>
                    <a:pt x="38" y="17"/>
                    <a:pt x="3" y="45"/>
                    <a:pt x="1" y="47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0" y="48"/>
                    <a:pt x="0" y="50"/>
                    <a:pt x="0" y="53"/>
                  </a:cubicBezTo>
                  <a:cubicBezTo>
                    <a:pt x="2" y="61"/>
                    <a:pt x="7" y="65"/>
                    <a:pt x="14" y="67"/>
                  </a:cubicBezTo>
                  <a:cubicBezTo>
                    <a:pt x="18" y="68"/>
                    <a:pt x="22" y="68"/>
                    <a:pt x="27" y="68"/>
                  </a:cubicBezTo>
                  <a:cubicBezTo>
                    <a:pt x="97" y="68"/>
                    <a:pt x="168" y="68"/>
                    <a:pt x="238" y="68"/>
                  </a:cubicBezTo>
                  <a:cubicBezTo>
                    <a:pt x="239" y="68"/>
                    <a:pt x="239" y="68"/>
                    <a:pt x="239" y="68"/>
                  </a:cubicBezTo>
                  <a:cubicBezTo>
                    <a:pt x="309" y="68"/>
                    <a:pt x="380" y="68"/>
                    <a:pt x="450" y="68"/>
                  </a:cubicBezTo>
                  <a:cubicBezTo>
                    <a:pt x="455" y="68"/>
                    <a:pt x="459" y="68"/>
                    <a:pt x="463" y="67"/>
                  </a:cubicBezTo>
                  <a:cubicBezTo>
                    <a:pt x="470" y="65"/>
                    <a:pt x="475" y="61"/>
                    <a:pt x="477" y="53"/>
                  </a:cubicBezTo>
                  <a:cubicBezTo>
                    <a:pt x="477" y="50"/>
                    <a:pt x="477" y="48"/>
                    <a:pt x="475" y="47"/>
                  </a:cubicBezTo>
                  <a:moveTo>
                    <a:pt x="182" y="50"/>
                  </a:moveTo>
                  <a:cubicBezTo>
                    <a:pt x="199" y="29"/>
                    <a:pt x="199" y="29"/>
                    <a:pt x="199" y="29"/>
                  </a:cubicBezTo>
                  <a:cubicBezTo>
                    <a:pt x="277" y="29"/>
                    <a:pt x="277" y="29"/>
                    <a:pt x="277" y="29"/>
                  </a:cubicBezTo>
                  <a:cubicBezTo>
                    <a:pt x="295" y="50"/>
                    <a:pt x="295" y="50"/>
                    <a:pt x="295" y="50"/>
                  </a:cubicBezTo>
                  <a:lnTo>
                    <a:pt x="182" y="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72000" y="6276"/>
            <a:ext cx="4572000" cy="2578112"/>
          </a:xfrm>
        </p:spPr>
        <p:txBody>
          <a:bodyPr tIns="180000" bIns="180000"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0" y="2584388"/>
            <a:ext cx="4572000" cy="1996739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tx2"/>
                </a:solidFill>
                <a:latin typeface="Sparkasse Rg" panose="020B0504050602020204" pitchFamily="34" charset="0"/>
                <a:cs typeface="Sparkasse Rg" panose="020B05040506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7462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chline weiß SP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265187"/>
          </a:xfrm>
        </p:spPr>
        <p:txBody>
          <a:bodyPr tIns="108000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6" name="Datumsplatzhalter 2"/>
          <p:cNvSpPr>
            <a:spLocks noGrp="1"/>
          </p:cNvSpPr>
          <p:nvPr>
            <p:ph type="dt" sz="half" idx="10"/>
          </p:nvPr>
        </p:nvSpPr>
        <p:spPr>
          <a:xfrm>
            <a:off x="211204" y="4921250"/>
            <a:ext cx="808037" cy="107950"/>
          </a:xfrm>
        </p:spPr>
        <p:txBody>
          <a:bodyPr/>
          <a:lstStyle>
            <a:lvl1pPr>
              <a:defRPr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de-DE"/>
              <a:t>22.11.2022</a:t>
            </a:r>
            <a:endParaRPr lang="de-DE" dirty="0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de-DE"/>
              <a:t>Jugendstammtisch </a:t>
            </a:r>
            <a:endParaRPr lang="de-DE" dirty="0"/>
          </a:p>
        </p:txBody>
      </p:sp>
      <p:sp>
        <p:nvSpPr>
          <p:cNvPr id="8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98128F28-42A6-44DB-B878-3ECC79839314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71738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chart SP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4572000" y="0"/>
            <a:ext cx="4572000" cy="51482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6276"/>
            <a:ext cx="4572000" cy="1421772"/>
          </a:xfrm>
        </p:spPr>
        <p:txBody>
          <a:bodyPr tIns="76680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72000" y="1104900"/>
            <a:ext cx="4572000" cy="2371725"/>
          </a:xfrm>
        </p:spPr>
        <p:txBody>
          <a:bodyPr tIns="0"/>
          <a:lstStyle>
            <a:lvl1pPr marL="0" indent="0" algn="l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 des Untertitelmasters durch Klicken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375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chart Piktogramm SP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4572000" y="2584450"/>
            <a:ext cx="4572000" cy="25590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echteck 6"/>
          <p:cNvSpPr/>
          <p:nvPr/>
        </p:nvSpPr>
        <p:spPr>
          <a:xfrm>
            <a:off x="0" y="0"/>
            <a:ext cx="4572000" cy="25844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5887521" y="2780070"/>
            <a:ext cx="1940959" cy="2196000"/>
          </a:xfrm>
          <a:solidFill>
            <a:schemeClr val="tx2"/>
          </a:solidFill>
        </p:spPr>
        <p:txBody>
          <a:bodyPr anchor="ctr" anchorCtr="0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72000" y="6276"/>
            <a:ext cx="4572000" cy="2578112"/>
          </a:xfrm>
        </p:spPr>
        <p:txBody>
          <a:bodyPr tIns="180000" bIns="180000"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0" y="2584388"/>
            <a:ext cx="4572000" cy="1996739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tx2"/>
                </a:solidFill>
                <a:latin typeface="Sparkasse Rg" panose="020B0504050602020204" pitchFamily="34" charset="0"/>
                <a:cs typeface="Sparkasse Rg" panose="020B05040506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96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chart 3 SP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4572000" y="2584450"/>
            <a:ext cx="4572000" cy="25590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7" name="Bild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688" y="3073400"/>
            <a:ext cx="1165225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2000" cy="5149850"/>
          </a:xfrm>
          <a:solidFill>
            <a:schemeClr val="accent3"/>
          </a:solidFill>
        </p:spPr>
        <p:txBody>
          <a:bodyPr anchor="ctr" anchorCtr="0"/>
          <a:lstStyle>
            <a:lvl1pPr algn="ctr">
              <a:defRPr sz="9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72000" y="6276"/>
            <a:ext cx="4572000" cy="1989409"/>
          </a:xfrm>
        </p:spPr>
        <p:txBody>
          <a:bodyPr tIns="360000" bIns="18000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72000" y="1995686"/>
            <a:ext cx="4572000" cy="569746"/>
          </a:xfrm>
        </p:spPr>
        <p:txBody>
          <a:bodyPr tIns="180000"/>
          <a:lstStyle>
            <a:lvl1pPr marL="0" indent="0" algn="l">
              <a:buNone/>
              <a:defRPr b="1">
                <a:solidFill>
                  <a:schemeClr val="tx2"/>
                </a:solidFill>
                <a:latin typeface="Sparkasse Rg" panose="020B0504050602020204" pitchFamily="34" charset="0"/>
                <a:cs typeface="Sparkasse Rg" panose="020B05040506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7358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chart 4 SP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4572000" y="2584450"/>
            <a:ext cx="4572000" cy="25590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7" name="Bild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688" y="3073400"/>
            <a:ext cx="1165225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uppierung 25"/>
          <p:cNvGrpSpPr>
            <a:grpSpLocks/>
          </p:cNvGrpSpPr>
          <p:nvPr/>
        </p:nvGrpSpPr>
        <p:grpSpPr bwMode="auto">
          <a:xfrm>
            <a:off x="371475" y="4740275"/>
            <a:ext cx="2609850" cy="379413"/>
            <a:chOff x="387351" y="4741051"/>
            <a:chExt cx="2609849" cy="379044"/>
          </a:xfrm>
        </p:grpSpPr>
        <p:sp>
          <p:nvSpPr>
            <p:cNvPr id="9" name="Text Box 26"/>
            <p:cNvSpPr txBox="1">
              <a:spLocks noChangeArrowheads="1"/>
            </p:cNvSpPr>
            <p:nvPr/>
          </p:nvSpPr>
          <p:spPr bwMode="auto">
            <a:xfrm>
              <a:off x="492844" y="4750763"/>
              <a:ext cx="250435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Sparkasse Rg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Sparkasse Rg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Sparkasse Rg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Sparkasse Rg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Sparkasse Rg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parkasse Rg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parkasse Rg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parkasse Rg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parkasse Rg" pitchFamily="34" charset="0"/>
                </a:defRPr>
              </a:lvl9pPr>
            </a:lstStyle>
            <a:p>
              <a:pPr defTabSz="914400"/>
              <a:r>
                <a:rPr lang="de-DE" altLang="de-DE" sz="900">
                  <a:solidFill>
                    <a:schemeClr val="tx2"/>
                  </a:solidFill>
                  <a:ea typeface="Sparkasse Rg" pitchFamily="34" charset="0"/>
                  <a:cs typeface="Sparkasse Rg" pitchFamily="34" charset="0"/>
                </a:rPr>
                <a:t>Sparkasse</a:t>
              </a:r>
            </a:p>
            <a:p>
              <a:pPr defTabSz="914400"/>
              <a:r>
                <a:rPr lang="de-DE" altLang="de-DE" sz="900">
                  <a:solidFill>
                    <a:schemeClr val="tx2"/>
                  </a:solidFill>
                  <a:ea typeface="Sparkasse Rg" pitchFamily="34" charset="0"/>
                  <a:cs typeface="Sparkasse Rg" pitchFamily="34" charset="0"/>
                </a:rPr>
                <a:t>Koblenz</a:t>
              </a:r>
            </a:p>
          </p:txBody>
        </p:sp>
        <p:sp>
          <p:nvSpPr>
            <p:cNvPr id="10" name="Freeform 27"/>
            <p:cNvSpPr>
              <a:spLocks noChangeAspect="1" noEditPoints="1"/>
            </p:cNvSpPr>
            <p:nvPr/>
          </p:nvSpPr>
          <p:spPr bwMode="auto">
            <a:xfrm>
              <a:off x="387351" y="4741051"/>
              <a:ext cx="129159" cy="168021"/>
            </a:xfrm>
            <a:custGeom>
              <a:avLst/>
              <a:gdLst>
                <a:gd name="T0" fmla="*/ 43378 w 12705"/>
                <a:gd name="T1" fmla="*/ 17165 h 16464"/>
                <a:gd name="T2" fmla="*/ 44852 w 12705"/>
                <a:gd name="T3" fmla="*/ 12634 h 16464"/>
                <a:gd name="T4" fmla="*/ 47231 w 12705"/>
                <a:gd name="T5" fmla="*/ 8613 h 16464"/>
                <a:gd name="T6" fmla="*/ 50393 w 12705"/>
                <a:gd name="T7" fmla="*/ 5235 h 16464"/>
                <a:gd name="T8" fmla="*/ 54225 w 12705"/>
                <a:gd name="T9" fmla="*/ 2602 h 16464"/>
                <a:gd name="T10" fmla="*/ 58637 w 12705"/>
                <a:gd name="T11" fmla="*/ 796 h 16464"/>
                <a:gd name="T12" fmla="*/ 63415 w 12705"/>
                <a:gd name="T13" fmla="*/ 31 h 16464"/>
                <a:gd name="T14" fmla="*/ 68316 w 12705"/>
                <a:gd name="T15" fmla="*/ 327 h 16464"/>
                <a:gd name="T16" fmla="*/ 72900 w 12705"/>
                <a:gd name="T17" fmla="*/ 1694 h 16464"/>
                <a:gd name="T18" fmla="*/ 76967 w 12705"/>
                <a:gd name="T19" fmla="*/ 3970 h 16464"/>
                <a:gd name="T20" fmla="*/ 80403 w 12705"/>
                <a:gd name="T21" fmla="*/ 7021 h 16464"/>
                <a:gd name="T22" fmla="*/ 83117 w 12705"/>
                <a:gd name="T23" fmla="*/ 10777 h 16464"/>
                <a:gd name="T24" fmla="*/ 85028 w 12705"/>
                <a:gd name="T25" fmla="*/ 15114 h 16464"/>
                <a:gd name="T26" fmla="*/ 85913 w 12705"/>
                <a:gd name="T27" fmla="*/ 19839 h 16464"/>
                <a:gd name="T28" fmla="*/ 85740 w 12705"/>
                <a:gd name="T29" fmla="*/ 24758 h 16464"/>
                <a:gd name="T30" fmla="*/ 84490 w 12705"/>
                <a:gd name="T31" fmla="*/ 29391 h 16464"/>
                <a:gd name="T32" fmla="*/ 82304 w 12705"/>
                <a:gd name="T33" fmla="*/ 33545 h 16464"/>
                <a:gd name="T34" fmla="*/ 79335 w 12705"/>
                <a:gd name="T35" fmla="*/ 37056 h 16464"/>
                <a:gd name="T36" fmla="*/ 75676 w 12705"/>
                <a:gd name="T37" fmla="*/ 39862 h 16464"/>
                <a:gd name="T38" fmla="*/ 71396 w 12705"/>
                <a:gd name="T39" fmla="*/ 41883 h 16464"/>
                <a:gd name="T40" fmla="*/ 66709 w 12705"/>
                <a:gd name="T41" fmla="*/ 42883 h 16464"/>
                <a:gd name="T42" fmla="*/ 61789 w 12705"/>
                <a:gd name="T43" fmla="*/ 42832 h 16464"/>
                <a:gd name="T44" fmla="*/ 57123 w 12705"/>
                <a:gd name="T45" fmla="*/ 41699 h 16464"/>
                <a:gd name="T46" fmla="*/ 52873 w 12705"/>
                <a:gd name="T47" fmla="*/ 39587 h 16464"/>
                <a:gd name="T48" fmla="*/ 49254 w 12705"/>
                <a:gd name="T49" fmla="*/ 36698 h 16464"/>
                <a:gd name="T50" fmla="*/ 46357 w 12705"/>
                <a:gd name="T51" fmla="*/ 33106 h 16464"/>
                <a:gd name="T52" fmla="*/ 44253 w 12705"/>
                <a:gd name="T53" fmla="*/ 28891 h 16464"/>
                <a:gd name="T54" fmla="*/ 43114 w 12705"/>
                <a:gd name="T55" fmla="*/ 24228 h 16464"/>
                <a:gd name="T56" fmla="*/ 19803 w 12705"/>
                <a:gd name="T57" fmla="*/ 167970 h 16464"/>
                <a:gd name="T58" fmla="*/ 15076 w 12705"/>
                <a:gd name="T59" fmla="*/ 167072 h 16464"/>
                <a:gd name="T60" fmla="*/ 10735 w 12705"/>
                <a:gd name="T61" fmla="*/ 165164 h 16464"/>
                <a:gd name="T62" fmla="*/ 7015 w 12705"/>
                <a:gd name="T63" fmla="*/ 162459 h 16464"/>
                <a:gd name="T64" fmla="*/ 3965 w 12705"/>
                <a:gd name="T65" fmla="*/ 158999 h 16464"/>
                <a:gd name="T66" fmla="*/ 1688 w 12705"/>
                <a:gd name="T67" fmla="*/ 154907 h 16464"/>
                <a:gd name="T68" fmla="*/ 315 w 12705"/>
                <a:gd name="T69" fmla="*/ 150325 h 16464"/>
                <a:gd name="T70" fmla="*/ 98905 w 12705"/>
                <a:gd name="T71" fmla="*/ 137936 h 16464"/>
                <a:gd name="T72" fmla="*/ 234 w 12705"/>
                <a:gd name="T73" fmla="*/ 74264 h 16464"/>
                <a:gd name="T74" fmla="*/ 1474 w 12705"/>
                <a:gd name="T75" fmla="*/ 69652 h 16464"/>
                <a:gd name="T76" fmla="*/ 3670 w 12705"/>
                <a:gd name="T77" fmla="*/ 65498 h 16464"/>
                <a:gd name="T78" fmla="*/ 6638 w 12705"/>
                <a:gd name="T79" fmla="*/ 61967 h 16464"/>
                <a:gd name="T80" fmla="*/ 10298 w 12705"/>
                <a:gd name="T81" fmla="*/ 59171 h 16464"/>
                <a:gd name="T82" fmla="*/ 14568 w 12705"/>
                <a:gd name="T83" fmla="*/ 57170 h 16464"/>
                <a:gd name="T84" fmla="*/ 19254 w 12705"/>
                <a:gd name="T85" fmla="*/ 56160 h 16464"/>
                <a:gd name="T86" fmla="*/ 109854 w 12705"/>
                <a:gd name="T87" fmla="*/ 56160 h 16464"/>
                <a:gd name="T88" fmla="*/ 114550 w 12705"/>
                <a:gd name="T89" fmla="*/ 57170 h 16464"/>
                <a:gd name="T90" fmla="*/ 118841 w 12705"/>
                <a:gd name="T91" fmla="*/ 59171 h 16464"/>
                <a:gd name="T92" fmla="*/ 122510 w 12705"/>
                <a:gd name="T93" fmla="*/ 61967 h 16464"/>
                <a:gd name="T94" fmla="*/ 125479 w 12705"/>
                <a:gd name="T95" fmla="*/ 65498 h 16464"/>
                <a:gd name="T96" fmla="*/ 127685 w 12705"/>
                <a:gd name="T97" fmla="*/ 69652 h 16464"/>
                <a:gd name="T98" fmla="*/ 128915 w 12705"/>
                <a:gd name="T99" fmla="*/ 74264 h 16464"/>
                <a:gd name="T100" fmla="*/ 30030 w 12705"/>
                <a:gd name="T101" fmla="*/ 99023 h 16464"/>
                <a:gd name="T102" fmla="*/ 128834 w 12705"/>
                <a:gd name="T103" fmla="*/ 150325 h 16464"/>
                <a:gd name="T104" fmla="*/ 127471 w 12705"/>
                <a:gd name="T105" fmla="*/ 154907 h 16464"/>
                <a:gd name="T106" fmla="*/ 125184 w 12705"/>
                <a:gd name="T107" fmla="*/ 158999 h 16464"/>
                <a:gd name="T108" fmla="*/ 122134 w 12705"/>
                <a:gd name="T109" fmla="*/ 162459 h 16464"/>
                <a:gd name="T110" fmla="*/ 118393 w 12705"/>
                <a:gd name="T111" fmla="*/ 165164 h 16464"/>
                <a:gd name="T112" fmla="*/ 114042 w 12705"/>
                <a:gd name="T113" fmla="*/ 167072 h 16464"/>
                <a:gd name="T114" fmla="*/ 109305 w 12705"/>
                <a:gd name="T115" fmla="*/ 167970 h 1646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2705" h="16464">
                  <a:moveTo>
                    <a:pt x="4226" y="2105"/>
                  </a:moveTo>
                  <a:lnTo>
                    <a:pt x="4226" y="2052"/>
                  </a:lnTo>
                  <a:lnTo>
                    <a:pt x="4228" y="1997"/>
                  </a:lnTo>
                  <a:lnTo>
                    <a:pt x="4231" y="1944"/>
                  </a:lnTo>
                  <a:lnTo>
                    <a:pt x="4236" y="1890"/>
                  </a:lnTo>
                  <a:lnTo>
                    <a:pt x="4241" y="1838"/>
                  </a:lnTo>
                  <a:lnTo>
                    <a:pt x="4248" y="1786"/>
                  </a:lnTo>
                  <a:lnTo>
                    <a:pt x="4258" y="1734"/>
                  </a:lnTo>
                  <a:lnTo>
                    <a:pt x="4267" y="1682"/>
                  </a:lnTo>
                  <a:lnTo>
                    <a:pt x="4278" y="1631"/>
                  </a:lnTo>
                  <a:lnTo>
                    <a:pt x="4291" y="1581"/>
                  </a:lnTo>
                  <a:lnTo>
                    <a:pt x="4304" y="1531"/>
                  </a:lnTo>
                  <a:lnTo>
                    <a:pt x="4320" y="1481"/>
                  </a:lnTo>
                  <a:lnTo>
                    <a:pt x="4335" y="1431"/>
                  </a:lnTo>
                  <a:lnTo>
                    <a:pt x="4353" y="1382"/>
                  </a:lnTo>
                  <a:lnTo>
                    <a:pt x="4371" y="1334"/>
                  </a:lnTo>
                  <a:lnTo>
                    <a:pt x="4392" y="1285"/>
                  </a:lnTo>
                  <a:lnTo>
                    <a:pt x="4412" y="1238"/>
                  </a:lnTo>
                  <a:lnTo>
                    <a:pt x="4435" y="1191"/>
                  </a:lnTo>
                  <a:lnTo>
                    <a:pt x="4458" y="1145"/>
                  </a:lnTo>
                  <a:lnTo>
                    <a:pt x="4482" y="1100"/>
                  </a:lnTo>
                  <a:lnTo>
                    <a:pt x="4507" y="1056"/>
                  </a:lnTo>
                  <a:lnTo>
                    <a:pt x="4533" y="1012"/>
                  </a:lnTo>
                  <a:lnTo>
                    <a:pt x="4560" y="968"/>
                  </a:lnTo>
                  <a:lnTo>
                    <a:pt x="4588" y="926"/>
                  </a:lnTo>
                  <a:lnTo>
                    <a:pt x="4617" y="885"/>
                  </a:lnTo>
                  <a:lnTo>
                    <a:pt x="4646" y="844"/>
                  </a:lnTo>
                  <a:lnTo>
                    <a:pt x="4677" y="805"/>
                  </a:lnTo>
                  <a:lnTo>
                    <a:pt x="4709" y="765"/>
                  </a:lnTo>
                  <a:lnTo>
                    <a:pt x="4741" y="726"/>
                  </a:lnTo>
                  <a:lnTo>
                    <a:pt x="4775" y="688"/>
                  </a:lnTo>
                  <a:lnTo>
                    <a:pt x="4809" y="651"/>
                  </a:lnTo>
                  <a:lnTo>
                    <a:pt x="4845" y="615"/>
                  </a:lnTo>
                  <a:lnTo>
                    <a:pt x="4882" y="580"/>
                  </a:lnTo>
                  <a:lnTo>
                    <a:pt x="4919" y="546"/>
                  </a:lnTo>
                  <a:lnTo>
                    <a:pt x="4957" y="513"/>
                  </a:lnTo>
                  <a:lnTo>
                    <a:pt x="4996" y="481"/>
                  </a:lnTo>
                  <a:lnTo>
                    <a:pt x="5035" y="450"/>
                  </a:lnTo>
                  <a:lnTo>
                    <a:pt x="5076" y="419"/>
                  </a:lnTo>
                  <a:lnTo>
                    <a:pt x="5117" y="389"/>
                  </a:lnTo>
                  <a:lnTo>
                    <a:pt x="5159" y="360"/>
                  </a:lnTo>
                  <a:lnTo>
                    <a:pt x="5201" y="333"/>
                  </a:lnTo>
                  <a:lnTo>
                    <a:pt x="5245" y="307"/>
                  </a:lnTo>
                  <a:lnTo>
                    <a:pt x="5289" y="281"/>
                  </a:lnTo>
                  <a:lnTo>
                    <a:pt x="5334" y="255"/>
                  </a:lnTo>
                  <a:lnTo>
                    <a:pt x="5380" y="232"/>
                  </a:lnTo>
                  <a:lnTo>
                    <a:pt x="5426" y="209"/>
                  </a:lnTo>
                  <a:lnTo>
                    <a:pt x="5473" y="186"/>
                  </a:lnTo>
                  <a:lnTo>
                    <a:pt x="5522" y="166"/>
                  </a:lnTo>
                  <a:lnTo>
                    <a:pt x="5570" y="145"/>
                  </a:lnTo>
                  <a:lnTo>
                    <a:pt x="5619" y="127"/>
                  </a:lnTo>
                  <a:lnTo>
                    <a:pt x="5668" y="109"/>
                  </a:lnTo>
                  <a:lnTo>
                    <a:pt x="5718" y="93"/>
                  </a:lnTo>
                  <a:lnTo>
                    <a:pt x="5768" y="78"/>
                  </a:lnTo>
                  <a:lnTo>
                    <a:pt x="5819" y="65"/>
                  </a:lnTo>
                  <a:lnTo>
                    <a:pt x="5869" y="52"/>
                  </a:lnTo>
                  <a:lnTo>
                    <a:pt x="5921" y="41"/>
                  </a:lnTo>
                  <a:lnTo>
                    <a:pt x="5973" y="32"/>
                  </a:lnTo>
                  <a:lnTo>
                    <a:pt x="6025" y="24"/>
                  </a:lnTo>
                  <a:lnTo>
                    <a:pt x="6078" y="16"/>
                  </a:lnTo>
                  <a:lnTo>
                    <a:pt x="6130" y="10"/>
                  </a:lnTo>
                  <a:lnTo>
                    <a:pt x="6184" y="6"/>
                  </a:lnTo>
                  <a:lnTo>
                    <a:pt x="6238" y="3"/>
                  </a:lnTo>
                  <a:lnTo>
                    <a:pt x="6291" y="1"/>
                  </a:lnTo>
                  <a:lnTo>
                    <a:pt x="6346" y="0"/>
                  </a:lnTo>
                  <a:lnTo>
                    <a:pt x="6400" y="1"/>
                  </a:lnTo>
                  <a:lnTo>
                    <a:pt x="6455" y="3"/>
                  </a:lnTo>
                  <a:lnTo>
                    <a:pt x="6509" y="6"/>
                  </a:lnTo>
                  <a:lnTo>
                    <a:pt x="6562" y="10"/>
                  </a:lnTo>
                  <a:lnTo>
                    <a:pt x="6615" y="16"/>
                  </a:lnTo>
                  <a:lnTo>
                    <a:pt x="6668" y="24"/>
                  </a:lnTo>
                  <a:lnTo>
                    <a:pt x="6720" y="32"/>
                  </a:lnTo>
                  <a:lnTo>
                    <a:pt x="6772" y="41"/>
                  </a:lnTo>
                  <a:lnTo>
                    <a:pt x="6823" y="52"/>
                  </a:lnTo>
                  <a:lnTo>
                    <a:pt x="6874" y="65"/>
                  </a:lnTo>
                  <a:lnTo>
                    <a:pt x="6924" y="78"/>
                  </a:lnTo>
                  <a:lnTo>
                    <a:pt x="6974" y="93"/>
                  </a:lnTo>
                  <a:lnTo>
                    <a:pt x="7023" y="109"/>
                  </a:lnTo>
                  <a:lnTo>
                    <a:pt x="7073" y="127"/>
                  </a:lnTo>
                  <a:lnTo>
                    <a:pt x="7122" y="145"/>
                  </a:lnTo>
                  <a:lnTo>
                    <a:pt x="7171" y="166"/>
                  </a:lnTo>
                  <a:lnTo>
                    <a:pt x="7218" y="186"/>
                  </a:lnTo>
                  <a:lnTo>
                    <a:pt x="7265" y="209"/>
                  </a:lnTo>
                  <a:lnTo>
                    <a:pt x="7311" y="232"/>
                  </a:lnTo>
                  <a:lnTo>
                    <a:pt x="7356" y="255"/>
                  </a:lnTo>
                  <a:lnTo>
                    <a:pt x="7401" y="281"/>
                  </a:lnTo>
                  <a:lnTo>
                    <a:pt x="7444" y="307"/>
                  </a:lnTo>
                  <a:lnTo>
                    <a:pt x="7487" y="333"/>
                  </a:lnTo>
                  <a:lnTo>
                    <a:pt x="7530" y="360"/>
                  </a:lnTo>
                  <a:lnTo>
                    <a:pt x="7571" y="389"/>
                  </a:lnTo>
                  <a:lnTo>
                    <a:pt x="7612" y="419"/>
                  </a:lnTo>
                  <a:lnTo>
                    <a:pt x="7651" y="450"/>
                  </a:lnTo>
                  <a:lnTo>
                    <a:pt x="7690" y="481"/>
                  </a:lnTo>
                  <a:lnTo>
                    <a:pt x="7730" y="513"/>
                  </a:lnTo>
                  <a:lnTo>
                    <a:pt x="7767" y="546"/>
                  </a:lnTo>
                  <a:lnTo>
                    <a:pt x="7804" y="580"/>
                  </a:lnTo>
                  <a:lnTo>
                    <a:pt x="7840" y="615"/>
                  </a:lnTo>
                  <a:lnTo>
                    <a:pt x="7875" y="651"/>
                  </a:lnTo>
                  <a:lnTo>
                    <a:pt x="7909" y="688"/>
                  </a:lnTo>
                  <a:lnTo>
                    <a:pt x="7943" y="726"/>
                  </a:lnTo>
                  <a:lnTo>
                    <a:pt x="7975" y="765"/>
                  </a:lnTo>
                  <a:lnTo>
                    <a:pt x="8007" y="805"/>
                  </a:lnTo>
                  <a:lnTo>
                    <a:pt x="8037" y="844"/>
                  </a:lnTo>
                  <a:lnTo>
                    <a:pt x="8067" y="885"/>
                  </a:lnTo>
                  <a:lnTo>
                    <a:pt x="8096" y="926"/>
                  </a:lnTo>
                  <a:lnTo>
                    <a:pt x="8124" y="968"/>
                  </a:lnTo>
                  <a:lnTo>
                    <a:pt x="8150" y="1012"/>
                  </a:lnTo>
                  <a:lnTo>
                    <a:pt x="8176" y="1056"/>
                  </a:lnTo>
                  <a:lnTo>
                    <a:pt x="8201" y="1100"/>
                  </a:lnTo>
                  <a:lnTo>
                    <a:pt x="8225" y="1145"/>
                  </a:lnTo>
                  <a:lnTo>
                    <a:pt x="8248" y="1191"/>
                  </a:lnTo>
                  <a:lnTo>
                    <a:pt x="8270" y="1238"/>
                  </a:lnTo>
                  <a:lnTo>
                    <a:pt x="8292" y="1285"/>
                  </a:lnTo>
                  <a:lnTo>
                    <a:pt x="8311" y="1334"/>
                  </a:lnTo>
                  <a:lnTo>
                    <a:pt x="8330" y="1382"/>
                  </a:lnTo>
                  <a:lnTo>
                    <a:pt x="8347" y="1431"/>
                  </a:lnTo>
                  <a:lnTo>
                    <a:pt x="8364" y="1481"/>
                  </a:lnTo>
                  <a:lnTo>
                    <a:pt x="8378" y="1531"/>
                  </a:lnTo>
                  <a:lnTo>
                    <a:pt x="8393" y="1581"/>
                  </a:lnTo>
                  <a:lnTo>
                    <a:pt x="8405" y="1631"/>
                  </a:lnTo>
                  <a:lnTo>
                    <a:pt x="8415" y="1682"/>
                  </a:lnTo>
                  <a:lnTo>
                    <a:pt x="8426" y="1734"/>
                  </a:lnTo>
                  <a:lnTo>
                    <a:pt x="8434" y="1786"/>
                  </a:lnTo>
                  <a:lnTo>
                    <a:pt x="8441" y="1838"/>
                  </a:lnTo>
                  <a:lnTo>
                    <a:pt x="8447" y="1890"/>
                  </a:lnTo>
                  <a:lnTo>
                    <a:pt x="8451" y="1944"/>
                  </a:lnTo>
                  <a:lnTo>
                    <a:pt x="8456" y="1997"/>
                  </a:lnTo>
                  <a:lnTo>
                    <a:pt x="8458" y="2052"/>
                  </a:lnTo>
                  <a:lnTo>
                    <a:pt x="8458" y="2105"/>
                  </a:lnTo>
                  <a:lnTo>
                    <a:pt x="8458" y="2160"/>
                  </a:lnTo>
                  <a:lnTo>
                    <a:pt x="8456" y="2214"/>
                  </a:lnTo>
                  <a:lnTo>
                    <a:pt x="8451" y="2268"/>
                  </a:lnTo>
                  <a:lnTo>
                    <a:pt x="8447" y="2321"/>
                  </a:lnTo>
                  <a:lnTo>
                    <a:pt x="8441" y="2374"/>
                  </a:lnTo>
                  <a:lnTo>
                    <a:pt x="8434" y="2426"/>
                  </a:lnTo>
                  <a:lnTo>
                    <a:pt x="8426" y="2478"/>
                  </a:lnTo>
                  <a:lnTo>
                    <a:pt x="8415" y="2530"/>
                  </a:lnTo>
                  <a:lnTo>
                    <a:pt x="8405" y="2581"/>
                  </a:lnTo>
                  <a:lnTo>
                    <a:pt x="8393" y="2632"/>
                  </a:lnTo>
                  <a:lnTo>
                    <a:pt x="8378" y="2683"/>
                  </a:lnTo>
                  <a:lnTo>
                    <a:pt x="8364" y="2732"/>
                  </a:lnTo>
                  <a:lnTo>
                    <a:pt x="8347" y="2782"/>
                  </a:lnTo>
                  <a:lnTo>
                    <a:pt x="8330" y="2831"/>
                  </a:lnTo>
                  <a:lnTo>
                    <a:pt x="8311" y="2880"/>
                  </a:lnTo>
                  <a:lnTo>
                    <a:pt x="8292" y="2929"/>
                  </a:lnTo>
                  <a:lnTo>
                    <a:pt x="8270" y="2976"/>
                  </a:lnTo>
                  <a:lnTo>
                    <a:pt x="8248" y="3022"/>
                  </a:lnTo>
                  <a:lnTo>
                    <a:pt x="8225" y="3068"/>
                  </a:lnTo>
                  <a:lnTo>
                    <a:pt x="8201" y="3114"/>
                  </a:lnTo>
                  <a:lnTo>
                    <a:pt x="8176" y="3158"/>
                  </a:lnTo>
                  <a:lnTo>
                    <a:pt x="8150" y="3201"/>
                  </a:lnTo>
                  <a:lnTo>
                    <a:pt x="8124" y="3244"/>
                  </a:lnTo>
                  <a:lnTo>
                    <a:pt x="8096" y="3287"/>
                  </a:lnTo>
                  <a:lnTo>
                    <a:pt x="8067" y="3328"/>
                  </a:lnTo>
                  <a:lnTo>
                    <a:pt x="8037" y="3369"/>
                  </a:lnTo>
                  <a:lnTo>
                    <a:pt x="8007" y="3409"/>
                  </a:lnTo>
                  <a:lnTo>
                    <a:pt x="7975" y="3448"/>
                  </a:lnTo>
                  <a:lnTo>
                    <a:pt x="7943" y="3486"/>
                  </a:lnTo>
                  <a:lnTo>
                    <a:pt x="7909" y="3523"/>
                  </a:lnTo>
                  <a:lnTo>
                    <a:pt x="7875" y="3560"/>
                  </a:lnTo>
                  <a:lnTo>
                    <a:pt x="7840" y="3596"/>
                  </a:lnTo>
                  <a:lnTo>
                    <a:pt x="7804" y="3631"/>
                  </a:lnTo>
                  <a:lnTo>
                    <a:pt x="7767" y="3666"/>
                  </a:lnTo>
                  <a:lnTo>
                    <a:pt x="7730" y="3699"/>
                  </a:lnTo>
                  <a:lnTo>
                    <a:pt x="7690" y="3732"/>
                  </a:lnTo>
                  <a:lnTo>
                    <a:pt x="7651" y="3763"/>
                  </a:lnTo>
                  <a:lnTo>
                    <a:pt x="7612" y="3794"/>
                  </a:lnTo>
                  <a:lnTo>
                    <a:pt x="7571" y="3824"/>
                  </a:lnTo>
                  <a:lnTo>
                    <a:pt x="7530" y="3852"/>
                  </a:lnTo>
                  <a:lnTo>
                    <a:pt x="7487" y="3879"/>
                  </a:lnTo>
                  <a:lnTo>
                    <a:pt x="7444" y="3906"/>
                  </a:lnTo>
                  <a:lnTo>
                    <a:pt x="7401" y="3933"/>
                  </a:lnTo>
                  <a:lnTo>
                    <a:pt x="7356" y="3958"/>
                  </a:lnTo>
                  <a:lnTo>
                    <a:pt x="7311" y="3981"/>
                  </a:lnTo>
                  <a:lnTo>
                    <a:pt x="7265" y="4004"/>
                  </a:lnTo>
                  <a:lnTo>
                    <a:pt x="7218" y="4026"/>
                  </a:lnTo>
                  <a:lnTo>
                    <a:pt x="7171" y="4047"/>
                  </a:lnTo>
                  <a:lnTo>
                    <a:pt x="7122" y="4068"/>
                  </a:lnTo>
                  <a:lnTo>
                    <a:pt x="7073" y="4086"/>
                  </a:lnTo>
                  <a:lnTo>
                    <a:pt x="7023" y="4104"/>
                  </a:lnTo>
                  <a:lnTo>
                    <a:pt x="6974" y="4119"/>
                  </a:lnTo>
                  <a:lnTo>
                    <a:pt x="6924" y="4135"/>
                  </a:lnTo>
                  <a:lnTo>
                    <a:pt x="6874" y="4148"/>
                  </a:lnTo>
                  <a:lnTo>
                    <a:pt x="6823" y="4160"/>
                  </a:lnTo>
                  <a:lnTo>
                    <a:pt x="6772" y="4172"/>
                  </a:lnTo>
                  <a:lnTo>
                    <a:pt x="6720" y="4181"/>
                  </a:lnTo>
                  <a:lnTo>
                    <a:pt x="6668" y="4190"/>
                  </a:lnTo>
                  <a:lnTo>
                    <a:pt x="6615" y="4197"/>
                  </a:lnTo>
                  <a:lnTo>
                    <a:pt x="6562" y="4202"/>
                  </a:lnTo>
                  <a:lnTo>
                    <a:pt x="6509" y="4208"/>
                  </a:lnTo>
                  <a:lnTo>
                    <a:pt x="6455" y="4211"/>
                  </a:lnTo>
                  <a:lnTo>
                    <a:pt x="6400" y="4213"/>
                  </a:lnTo>
                  <a:lnTo>
                    <a:pt x="6346" y="4213"/>
                  </a:lnTo>
                  <a:lnTo>
                    <a:pt x="6291" y="4213"/>
                  </a:lnTo>
                  <a:lnTo>
                    <a:pt x="6238" y="4211"/>
                  </a:lnTo>
                  <a:lnTo>
                    <a:pt x="6184" y="4208"/>
                  </a:lnTo>
                  <a:lnTo>
                    <a:pt x="6130" y="4202"/>
                  </a:lnTo>
                  <a:lnTo>
                    <a:pt x="6078" y="4197"/>
                  </a:lnTo>
                  <a:lnTo>
                    <a:pt x="6025" y="4190"/>
                  </a:lnTo>
                  <a:lnTo>
                    <a:pt x="5973" y="4181"/>
                  </a:lnTo>
                  <a:lnTo>
                    <a:pt x="5921" y="4172"/>
                  </a:lnTo>
                  <a:lnTo>
                    <a:pt x="5869" y="4160"/>
                  </a:lnTo>
                  <a:lnTo>
                    <a:pt x="5819" y="4148"/>
                  </a:lnTo>
                  <a:lnTo>
                    <a:pt x="5768" y="4135"/>
                  </a:lnTo>
                  <a:lnTo>
                    <a:pt x="5718" y="4119"/>
                  </a:lnTo>
                  <a:lnTo>
                    <a:pt x="5668" y="4104"/>
                  </a:lnTo>
                  <a:lnTo>
                    <a:pt x="5619" y="4086"/>
                  </a:lnTo>
                  <a:lnTo>
                    <a:pt x="5570" y="4068"/>
                  </a:lnTo>
                  <a:lnTo>
                    <a:pt x="5522" y="4047"/>
                  </a:lnTo>
                  <a:lnTo>
                    <a:pt x="5473" y="4026"/>
                  </a:lnTo>
                  <a:lnTo>
                    <a:pt x="5426" y="4004"/>
                  </a:lnTo>
                  <a:lnTo>
                    <a:pt x="5380" y="3981"/>
                  </a:lnTo>
                  <a:lnTo>
                    <a:pt x="5334" y="3958"/>
                  </a:lnTo>
                  <a:lnTo>
                    <a:pt x="5289" y="3933"/>
                  </a:lnTo>
                  <a:lnTo>
                    <a:pt x="5245" y="3906"/>
                  </a:lnTo>
                  <a:lnTo>
                    <a:pt x="5201" y="3879"/>
                  </a:lnTo>
                  <a:lnTo>
                    <a:pt x="5159" y="3852"/>
                  </a:lnTo>
                  <a:lnTo>
                    <a:pt x="5117" y="3824"/>
                  </a:lnTo>
                  <a:lnTo>
                    <a:pt x="5076" y="3794"/>
                  </a:lnTo>
                  <a:lnTo>
                    <a:pt x="5035" y="3763"/>
                  </a:lnTo>
                  <a:lnTo>
                    <a:pt x="4996" y="3732"/>
                  </a:lnTo>
                  <a:lnTo>
                    <a:pt x="4957" y="3699"/>
                  </a:lnTo>
                  <a:lnTo>
                    <a:pt x="4919" y="3666"/>
                  </a:lnTo>
                  <a:lnTo>
                    <a:pt x="4882" y="3631"/>
                  </a:lnTo>
                  <a:lnTo>
                    <a:pt x="4845" y="3596"/>
                  </a:lnTo>
                  <a:lnTo>
                    <a:pt x="4809" y="3560"/>
                  </a:lnTo>
                  <a:lnTo>
                    <a:pt x="4775" y="3523"/>
                  </a:lnTo>
                  <a:lnTo>
                    <a:pt x="4741" y="3486"/>
                  </a:lnTo>
                  <a:lnTo>
                    <a:pt x="4709" y="3448"/>
                  </a:lnTo>
                  <a:lnTo>
                    <a:pt x="4677" y="3409"/>
                  </a:lnTo>
                  <a:lnTo>
                    <a:pt x="4646" y="3369"/>
                  </a:lnTo>
                  <a:lnTo>
                    <a:pt x="4617" y="3328"/>
                  </a:lnTo>
                  <a:lnTo>
                    <a:pt x="4588" y="3287"/>
                  </a:lnTo>
                  <a:lnTo>
                    <a:pt x="4560" y="3244"/>
                  </a:lnTo>
                  <a:lnTo>
                    <a:pt x="4533" y="3201"/>
                  </a:lnTo>
                  <a:lnTo>
                    <a:pt x="4507" y="3158"/>
                  </a:lnTo>
                  <a:lnTo>
                    <a:pt x="4482" y="3114"/>
                  </a:lnTo>
                  <a:lnTo>
                    <a:pt x="4458" y="3068"/>
                  </a:lnTo>
                  <a:lnTo>
                    <a:pt x="4435" y="3022"/>
                  </a:lnTo>
                  <a:lnTo>
                    <a:pt x="4412" y="2976"/>
                  </a:lnTo>
                  <a:lnTo>
                    <a:pt x="4392" y="2929"/>
                  </a:lnTo>
                  <a:lnTo>
                    <a:pt x="4371" y="2880"/>
                  </a:lnTo>
                  <a:lnTo>
                    <a:pt x="4353" y="2831"/>
                  </a:lnTo>
                  <a:lnTo>
                    <a:pt x="4335" y="2782"/>
                  </a:lnTo>
                  <a:lnTo>
                    <a:pt x="4320" y="2732"/>
                  </a:lnTo>
                  <a:lnTo>
                    <a:pt x="4304" y="2683"/>
                  </a:lnTo>
                  <a:lnTo>
                    <a:pt x="4291" y="2632"/>
                  </a:lnTo>
                  <a:lnTo>
                    <a:pt x="4278" y="2581"/>
                  </a:lnTo>
                  <a:lnTo>
                    <a:pt x="4267" y="2530"/>
                  </a:lnTo>
                  <a:lnTo>
                    <a:pt x="4258" y="2478"/>
                  </a:lnTo>
                  <a:lnTo>
                    <a:pt x="4248" y="2426"/>
                  </a:lnTo>
                  <a:lnTo>
                    <a:pt x="4241" y="2374"/>
                  </a:lnTo>
                  <a:lnTo>
                    <a:pt x="4236" y="2321"/>
                  </a:lnTo>
                  <a:lnTo>
                    <a:pt x="4231" y="2268"/>
                  </a:lnTo>
                  <a:lnTo>
                    <a:pt x="4228" y="2214"/>
                  </a:lnTo>
                  <a:lnTo>
                    <a:pt x="4226" y="2160"/>
                  </a:lnTo>
                  <a:lnTo>
                    <a:pt x="4226" y="2105"/>
                  </a:lnTo>
                  <a:close/>
                  <a:moveTo>
                    <a:pt x="2110" y="16464"/>
                  </a:moveTo>
                  <a:lnTo>
                    <a:pt x="2055" y="16463"/>
                  </a:lnTo>
                  <a:lnTo>
                    <a:pt x="2001" y="16462"/>
                  </a:lnTo>
                  <a:lnTo>
                    <a:pt x="1948" y="16459"/>
                  </a:lnTo>
                  <a:lnTo>
                    <a:pt x="1894" y="16454"/>
                  </a:lnTo>
                  <a:lnTo>
                    <a:pt x="1842" y="16449"/>
                  </a:lnTo>
                  <a:lnTo>
                    <a:pt x="1789" y="16441"/>
                  </a:lnTo>
                  <a:lnTo>
                    <a:pt x="1736" y="16433"/>
                  </a:lnTo>
                  <a:lnTo>
                    <a:pt x="1686" y="16423"/>
                  </a:lnTo>
                  <a:lnTo>
                    <a:pt x="1634" y="16413"/>
                  </a:lnTo>
                  <a:lnTo>
                    <a:pt x="1584" y="16400"/>
                  </a:lnTo>
                  <a:lnTo>
                    <a:pt x="1533" y="16387"/>
                  </a:lnTo>
                  <a:lnTo>
                    <a:pt x="1483" y="16371"/>
                  </a:lnTo>
                  <a:lnTo>
                    <a:pt x="1433" y="16355"/>
                  </a:lnTo>
                  <a:lnTo>
                    <a:pt x="1384" y="16337"/>
                  </a:lnTo>
                  <a:lnTo>
                    <a:pt x="1335" y="16319"/>
                  </a:lnTo>
                  <a:lnTo>
                    <a:pt x="1287" y="16298"/>
                  </a:lnTo>
                  <a:lnTo>
                    <a:pt x="1239" y="16278"/>
                  </a:lnTo>
                  <a:lnTo>
                    <a:pt x="1192" y="16256"/>
                  </a:lnTo>
                  <a:lnTo>
                    <a:pt x="1147" y="16232"/>
                  </a:lnTo>
                  <a:lnTo>
                    <a:pt x="1101" y="16209"/>
                  </a:lnTo>
                  <a:lnTo>
                    <a:pt x="1056" y="16184"/>
                  </a:lnTo>
                  <a:lnTo>
                    <a:pt x="1013" y="16158"/>
                  </a:lnTo>
                  <a:lnTo>
                    <a:pt x="969" y="16132"/>
                  </a:lnTo>
                  <a:lnTo>
                    <a:pt x="927" y="16104"/>
                  </a:lnTo>
                  <a:lnTo>
                    <a:pt x="886" y="16075"/>
                  </a:lnTo>
                  <a:lnTo>
                    <a:pt x="845" y="16046"/>
                  </a:lnTo>
                  <a:lnTo>
                    <a:pt x="805" y="16015"/>
                  </a:lnTo>
                  <a:lnTo>
                    <a:pt x="766" y="15983"/>
                  </a:lnTo>
                  <a:lnTo>
                    <a:pt x="727" y="15952"/>
                  </a:lnTo>
                  <a:lnTo>
                    <a:pt x="690" y="15919"/>
                  </a:lnTo>
                  <a:lnTo>
                    <a:pt x="653" y="15884"/>
                  </a:lnTo>
                  <a:lnTo>
                    <a:pt x="617" y="15849"/>
                  </a:lnTo>
                  <a:lnTo>
                    <a:pt x="582" y="15813"/>
                  </a:lnTo>
                  <a:lnTo>
                    <a:pt x="547" y="15776"/>
                  </a:lnTo>
                  <a:lnTo>
                    <a:pt x="514" y="15739"/>
                  </a:lnTo>
                  <a:lnTo>
                    <a:pt x="482" y="15699"/>
                  </a:lnTo>
                  <a:lnTo>
                    <a:pt x="450" y="15660"/>
                  </a:lnTo>
                  <a:lnTo>
                    <a:pt x="419" y="15621"/>
                  </a:lnTo>
                  <a:lnTo>
                    <a:pt x="390" y="15580"/>
                  </a:lnTo>
                  <a:lnTo>
                    <a:pt x="361" y="15539"/>
                  </a:lnTo>
                  <a:lnTo>
                    <a:pt x="333" y="15497"/>
                  </a:lnTo>
                  <a:lnTo>
                    <a:pt x="306" y="15454"/>
                  </a:lnTo>
                  <a:lnTo>
                    <a:pt x="280" y="15410"/>
                  </a:lnTo>
                  <a:lnTo>
                    <a:pt x="256" y="15365"/>
                  </a:lnTo>
                  <a:lnTo>
                    <a:pt x="232" y="15320"/>
                  </a:lnTo>
                  <a:lnTo>
                    <a:pt x="208" y="15274"/>
                  </a:lnTo>
                  <a:lnTo>
                    <a:pt x="187" y="15227"/>
                  </a:lnTo>
                  <a:lnTo>
                    <a:pt x="166" y="15179"/>
                  </a:lnTo>
                  <a:lnTo>
                    <a:pt x="145" y="15131"/>
                  </a:lnTo>
                  <a:lnTo>
                    <a:pt x="127" y="15082"/>
                  </a:lnTo>
                  <a:lnTo>
                    <a:pt x="109" y="15034"/>
                  </a:lnTo>
                  <a:lnTo>
                    <a:pt x="93" y="14984"/>
                  </a:lnTo>
                  <a:lnTo>
                    <a:pt x="77" y="14934"/>
                  </a:lnTo>
                  <a:lnTo>
                    <a:pt x="64" y="14883"/>
                  </a:lnTo>
                  <a:lnTo>
                    <a:pt x="52" y="14833"/>
                  </a:lnTo>
                  <a:lnTo>
                    <a:pt x="41" y="14782"/>
                  </a:lnTo>
                  <a:lnTo>
                    <a:pt x="31" y="14730"/>
                  </a:lnTo>
                  <a:lnTo>
                    <a:pt x="23" y="14679"/>
                  </a:lnTo>
                  <a:lnTo>
                    <a:pt x="15" y="14626"/>
                  </a:lnTo>
                  <a:lnTo>
                    <a:pt x="10" y="14574"/>
                  </a:lnTo>
                  <a:lnTo>
                    <a:pt x="5" y="14520"/>
                  </a:lnTo>
                  <a:lnTo>
                    <a:pt x="2" y="14467"/>
                  </a:lnTo>
                  <a:lnTo>
                    <a:pt x="1" y="14413"/>
                  </a:lnTo>
                  <a:lnTo>
                    <a:pt x="0" y="14359"/>
                  </a:lnTo>
                  <a:lnTo>
                    <a:pt x="0" y="13516"/>
                  </a:lnTo>
                  <a:lnTo>
                    <a:pt x="9729" y="13516"/>
                  </a:lnTo>
                  <a:lnTo>
                    <a:pt x="9729" y="12247"/>
                  </a:lnTo>
                  <a:lnTo>
                    <a:pt x="0" y="12247"/>
                  </a:lnTo>
                  <a:lnTo>
                    <a:pt x="0" y="7598"/>
                  </a:lnTo>
                  <a:lnTo>
                    <a:pt x="1" y="7544"/>
                  </a:lnTo>
                  <a:lnTo>
                    <a:pt x="2" y="7489"/>
                  </a:lnTo>
                  <a:lnTo>
                    <a:pt x="5" y="7436"/>
                  </a:lnTo>
                  <a:lnTo>
                    <a:pt x="10" y="7383"/>
                  </a:lnTo>
                  <a:lnTo>
                    <a:pt x="15" y="7330"/>
                  </a:lnTo>
                  <a:lnTo>
                    <a:pt x="23" y="7277"/>
                  </a:lnTo>
                  <a:lnTo>
                    <a:pt x="31" y="7226"/>
                  </a:lnTo>
                  <a:lnTo>
                    <a:pt x="41" y="7174"/>
                  </a:lnTo>
                  <a:lnTo>
                    <a:pt x="52" y="7123"/>
                  </a:lnTo>
                  <a:lnTo>
                    <a:pt x="64" y="7072"/>
                  </a:lnTo>
                  <a:lnTo>
                    <a:pt x="77" y="7022"/>
                  </a:lnTo>
                  <a:lnTo>
                    <a:pt x="93" y="6971"/>
                  </a:lnTo>
                  <a:lnTo>
                    <a:pt x="109" y="6923"/>
                  </a:lnTo>
                  <a:lnTo>
                    <a:pt x="127" y="6874"/>
                  </a:lnTo>
                  <a:lnTo>
                    <a:pt x="145" y="6825"/>
                  </a:lnTo>
                  <a:lnTo>
                    <a:pt x="166" y="6777"/>
                  </a:lnTo>
                  <a:lnTo>
                    <a:pt x="187" y="6730"/>
                  </a:lnTo>
                  <a:lnTo>
                    <a:pt x="208" y="6682"/>
                  </a:lnTo>
                  <a:lnTo>
                    <a:pt x="232" y="6637"/>
                  </a:lnTo>
                  <a:lnTo>
                    <a:pt x="256" y="6591"/>
                  </a:lnTo>
                  <a:lnTo>
                    <a:pt x="280" y="6546"/>
                  </a:lnTo>
                  <a:lnTo>
                    <a:pt x="306" y="6503"/>
                  </a:lnTo>
                  <a:lnTo>
                    <a:pt x="333" y="6460"/>
                  </a:lnTo>
                  <a:lnTo>
                    <a:pt x="361" y="6418"/>
                  </a:lnTo>
                  <a:lnTo>
                    <a:pt x="390" y="6377"/>
                  </a:lnTo>
                  <a:lnTo>
                    <a:pt x="419" y="6336"/>
                  </a:lnTo>
                  <a:lnTo>
                    <a:pt x="450" y="6295"/>
                  </a:lnTo>
                  <a:lnTo>
                    <a:pt x="482" y="6256"/>
                  </a:lnTo>
                  <a:lnTo>
                    <a:pt x="514" y="6218"/>
                  </a:lnTo>
                  <a:lnTo>
                    <a:pt x="547" y="6180"/>
                  </a:lnTo>
                  <a:lnTo>
                    <a:pt x="582" y="6144"/>
                  </a:lnTo>
                  <a:lnTo>
                    <a:pt x="617" y="6107"/>
                  </a:lnTo>
                  <a:lnTo>
                    <a:pt x="653" y="6072"/>
                  </a:lnTo>
                  <a:lnTo>
                    <a:pt x="690" y="6038"/>
                  </a:lnTo>
                  <a:lnTo>
                    <a:pt x="727" y="6005"/>
                  </a:lnTo>
                  <a:lnTo>
                    <a:pt x="766" y="5972"/>
                  </a:lnTo>
                  <a:lnTo>
                    <a:pt x="805" y="5941"/>
                  </a:lnTo>
                  <a:lnTo>
                    <a:pt x="845" y="5911"/>
                  </a:lnTo>
                  <a:lnTo>
                    <a:pt x="886" y="5882"/>
                  </a:lnTo>
                  <a:lnTo>
                    <a:pt x="927" y="5853"/>
                  </a:lnTo>
                  <a:lnTo>
                    <a:pt x="969" y="5825"/>
                  </a:lnTo>
                  <a:lnTo>
                    <a:pt x="1013" y="5798"/>
                  </a:lnTo>
                  <a:lnTo>
                    <a:pt x="1056" y="5773"/>
                  </a:lnTo>
                  <a:lnTo>
                    <a:pt x="1101" y="5748"/>
                  </a:lnTo>
                  <a:lnTo>
                    <a:pt x="1147" y="5724"/>
                  </a:lnTo>
                  <a:lnTo>
                    <a:pt x="1192" y="5701"/>
                  </a:lnTo>
                  <a:lnTo>
                    <a:pt x="1239" y="5679"/>
                  </a:lnTo>
                  <a:lnTo>
                    <a:pt x="1287" y="5657"/>
                  </a:lnTo>
                  <a:lnTo>
                    <a:pt x="1335" y="5638"/>
                  </a:lnTo>
                  <a:lnTo>
                    <a:pt x="1384" y="5619"/>
                  </a:lnTo>
                  <a:lnTo>
                    <a:pt x="1433" y="5602"/>
                  </a:lnTo>
                  <a:lnTo>
                    <a:pt x="1483" y="5585"/>
                  </a:lnTo>
                  <a:lnTo>
                    <a:pt x="1533" y="5571"/>
                  </a:lnTo>
                  <a:lnTo>
                    <a:pt x="1584" y="5557"/>
                  </a:lnTo>
                  <a:lnTo>
                    <a:pt x="1634" y="5544"/>
                  </a:lnTo>
                  <a:lnTo>
                    <a:pt x="1686" y="5534"/>
                  </a:lnTo>
                  <a:lnTo>
                    <a:pt x="1736" y="5524"/>
                  </a:lnTo>
                  <a:lnTo>
                    <a:pt x="1789" y="5515"/>
                  </a:lnTo>
                  <a:lnTo>
                    <a:pt x="1842" y="5508"/>
                  </a:lnTo>
                  <a:lnTo>
                    <a:pt x="1894" y="5503"/>
                  </a:lnTo>
                  <a:lnTo>
                    <a:pt x="1948" y="5498"/>
                  </a:lnTo>
                  <a:lnTo>
                    <a:pt x="2001" y="5495"/>
                  </a:lnTo>
                  <a:lnTo>
                    <a:pt x="2055" y="5493"/>
                  </a:lnTo>
                  <a:lnTo>
                    <a:pt x="2110" y="5493"/>
                  </a:lnTo>
                  <a:lnTo>
                    <a:pt x="10590" y="5493"/>
                  </a:lnTo>
                  <a:lnTo>
                    <a:pt x="10644" y="5493"/>
                  </a:lnTo>
                  <a:lnTo>
                    <a:pt x="10698" y="5495"/>
                  </a:lnTo>
                  <a:lnTo>
                    <a:pt x="10752" y="5498"/>
                  </a:lnTo>
                  <a:lnTo>
                    <a:pt x="10806" y="5503"/>
                  </a:lnTo>
                  <a:lnTo>
                    <a:pt x="10858" y="5508"/>
                  </a:lnTo>
                  <a:lnTo>
                    <a:pt x="10911" y="5515"/>
                  </a:lnTo>
                  <a:lnTo>
                    <a:pt x="10962" y="5524"/>
                  </a:lnTo>
                  <a:lnTo>
                    <a:pt x="11015" y="5534"/>
                  </a:lnTo>
                  <a:lnTo>
                    <a:pt x="11065" y="5544"/>
                  </a:lnTo>
                  <a:lnTo>
                    <a:pt x="11117" y="5557"/>
                  </a:lnTo>
                  <a:lnTo>
                    <a:pt x="11168" y="5571"/>
                  </a:lnTo>
                  <a:lnTo>
                    <a:pt x="11218" y="5585"/>
                  </a:lnTo>
                  <a:lnTo>
                    <a:pt x="11268" y="5602"/>
                  </a:lnTo>
                  <a:lnTo>
                    <a:pt x="11316" y="5619"/>
                  </a:lnTo>
                  <a:lnTo>
                    <a:pt x="11366" y="5638"/>
                  </a:lnTo>
                  <a:lnTo>
                    <a:pt x="11414" y="5657"/>
                  </a:lnTo>
                  <a:lnTo>
                    <a:pt x="11462" y="5679"/>
                  </a:lnTo>
                  <a:lnTo>
                    <a:pt x="11509" y="5701"/>
                  </a:lnTo>
                  <a:lnTo>
                    <a:pt x="11556" y="5724"/>
                  </a:lnTo>
                  <a:lnTo>
                    <a:pt x="11602" y="5748"/>
                  </a:lnTo>
                  <a:lnTo>
                    <a:pt x="11646" y="5773"/>
                  </a:lnTo>
                  <a:lnTo>
                    <a:pt x="11690" y="5798"/>
                  </a:lnTo>
                  <a:lnTo>
                    <a:pt x="11734" y="5825"/>
                  </a:lnTo>
                  <a:lnTo>
                    <a:pt x="11776" y="5853"/>
                  </a:lnTo>
                  <a:lnTo>
                    <a:pt x="11818" y="5882"/>
                  </a:lnTo>
                  <a:lnTo>
                    <a:pt x="11858" y="5911"/>
                  </a:lnTo>
                  <a:lnTo>
                    <a:pt x="11899" y="5941"/>
                  </a:lnTo>
                  <a:lnTo>
                    <a:pt x="11938" y="5972"/>
                  </a:lnTo>
                  <a:lnTo>
                    <a:pt x="11976" y="6005"/>
                  </a:lnTo>
                  <a:lnTo>
                    <a:pt x="12014" y="6038"/>
                  </a:lnTo>
                  <a:lnTo>
                    <a:pt x="12051" y="6072"/>
                  </a:lnTo>
                  <a:lnTo>
                    <a:pt x="12087" y="6107"/>
                  </a:lnTo>
                  <a:lnTo>
                    <a:pt x="12122" y="6144"/>
                  </a:lnTo>
                  <a:lnTo>
                    <a:pt x="12156" y="6180"/>
                  </a:lnTo>
                  <a:lnTo>
                    <a:pt x="12190" y="6218"/>
                  </a:lnTo>
                  <a:lnTo>
                    <a:pt x="12222" y="6256"/>
                  </a:lnTo>
                  <a:lnTo>
                    <a:pt x="12254" y="6295"/>
                  </a:lnTo>
                  <a:lnTo>
                    <a:pt x="12284" y="6336"/>
                  </a:lnTo>
                  <a:lnTo>
                    <a:pt x="12314" y="6377"/>
                  </a:lnTo>
                  <a:lnTo>
                    <a:pt x="12343" y="6418"/>
                  </a:lnTo>
                  <a:lnTo>
                    <a:pt x="12371" y="6460"/>
                  </a:lnTo>
                  <a:lnTo>
                    <a:pt x="12398" y="6503"/>
                  </a:lnTo>
                  <a:lnTo>
                    <a:pt x="12423" y="6546"/>
                  </a:lnTo>
                  <a:lnTo>
                    <a:pt x="12448" y="6591"/>
                  </a:lnTo>
                  <a:lnTo>
                    <a:pt x="12472" y="6637"/>
                  </a:lnTo>
                  <a:lnTo>
                    <a:pt x="12496" y="6682"/>
                  </a:lnTo>
                  <a:lnTo>
                    <a:pt x="12517" y="6730"/>
                  </a:lnTo>
                  <a:lnTo>
                    <a:pt x="12539" y="6777"/>
                  </a:lnTo>
                  <a:lnTo>
                    <a:pt x="12560" y="6825"/>
                  </a:lnTo>
                  <a:lnTo>
                    <a:pt x="12578" y="6874"/>
                  </a:lnTo>
                  <a:lnTo>
                    <a:pt x="12596" y="6923"/>
                  </a:lnTo>
                  <a:lnTo>
                    <a:pt x="12612" y="6971"/>
                  </a:lnTo>
                  <a:lnTo>
                    <a:pt x="12627" y="7022"/>
                  </a:lnTo>
                  <a:lnTo>
                    <a:pt x="12640" y="7072"/>
                  </a:lnTo>
                  <a:lnTo>
                    <a:pt x="12652" y="7123"/>
                  </a:lnTo>
                  <a:lnTo>
                    <a:pt x="12664" y="7174"/>
                  </a:lnTo>
                  <a:lnTo>
                    <a:pt x="12673" y="7226"/>
                  </a:lnTo>
                  <a:lnTo>
                    <a:pt x="12681" y="7277"/>
                  </a:lnTo>
                  <a:lnTo>
                    <a:pt x="12689" y="7330"/>
                  </a:lnTo>
                  <a:lnTo>
                    <a:pt x="12695" y="7383"/>
                  </a:lnTo>
                  <a:lnTo>
                    <a:pt x="12699" y="7436"/>
                  </a:lnTo>
                  <a:lnTo>
                    <a:pt x="12702" y="7489"/>
                  </a:lnTo>
                  <a:lnTo>
                    <a:pt x="12704" y="7544"/>
                  </a:lnTo>
                  <a:lnTo>
                    <a:pt x="12705" y="7598"/>
                  </a:lnTo>
                  <a:lnTo>
                    <a:pt x="12705" y="8441"/>
                  </a:lnTo>
                  <a:lnTo>
                    <a:pt x="2954" y="8441"/>
                  </a:lnTo>
                  <a:lnTo>
                    <a:pt x="2954" y="9703"/>
                  </a:lnTo>
                  <a:lnTo>
                    <a:pt x="12705" y="9703"/>
                  </a:lnTo>
                  <a:lnTo>
                    <a:pt x="12705" y="14359"/>
                  </a:lnTo>
                  <a:lnTo>
                    <a:pt x="12704" y="14413"/>
                  </a:lnTo>
                  <a:lnTo>
                    <a:pt x="12702" y="14467"/>
                  </a:lnTo>
                  <a:lnTo>
                    <a:pt x="12699" y="14520"/>
                  </a:lnTo>
                  <a:lnTo>
                    <a:pt x="12695" y="14574"/>
                  </a:lnTo>
                  <a:lnTo>
                    <a:pt x="12689" y="14626"/>
                  </a:lnTo>
                  <a:lnTo>
                    <a:pt x="12681" y="14679"/>
                  </a:lnTo>
                  <a:lnTo>
                    <a:pt x="12673" y="14730"/>
                  </a:lnTo>
                  <a:lnTo>
                    <a:pt x="12664" y="14782"/>
                  </a:lnTo>
                  <a:lnTo>
                    <a:pt x="12652" y="14833"/>
                  </a:lnTo>
                  <a:lnTo>
                    <a:pt x="12640" y="14883"/>
                  </a:lnTo>
                  <a:lnTo>
                    <a:pt x="12627" y="14934"/>
                  </a:lnTo>
                  <a:lnTo>
                    <a:pt x="12612" y="14984"/>
                  </a:lnTo>
                  <a:lnTo>
                    <a:pt x="12596" y="15034"/>
                  </a:lnTo>
                  <a:lnTo>
                    <a:pt x="12578" y="15082"/>
                  </a:lnTo>
                  <a:lnTo>
                    <a:pt x="12560" y="15131"/>
                  </a:lnTo>
                  <a:lnTo>
                    <a:pt x="12539" y="15179"/>
                  </a:lnTo>
                  <a:lnTo>
                    <a:pt x="12517" y="15227"/>
                  </a:lnTo>
                  <a:lnTo>
                    <a:pt x="12496" y="15274"/>
                  </a:lnTo>
                  <a:lnTo>
                    <a:pt x="12472" y="15320"/>
                  </a:lnTo>
                  <a:lnTo>
                    <a:pt x="12448" y="15365"/>
                  </a:lnTo>
                  <a:lnTo>
                    <a:pt x="12423" y="15410"/>
                  </a:lnTo>
                  <a:lnTo>
                    <a:pt x="12398" y="15454"/>
                  </a:lnTo>
                  <a:lnTo>
                    <a:pt x="12371" y="15497"/>
                  </a:lnTo>
                  <a:lnTo>
                    <a:pt x="12343" y="15539"/>
                  </a:lnTo>
                  <a:lnTo>
                    <a:pt x="12314" y="15580"/>
                  </a:lnTo>
                  <a:lnTo>
                    <a:pt x="12284" y="15621"/>
                  </a:lnTo>
                  <a:lnTo>
                    <a:pt x="12254" y="15660"/>
                  </a:lnTo>
                  <a:lnTo>
                    <a:pt x="12222" y="15699"/>
                  </a:lnTo>
                  <a:lnTo>
                    <a:pt x="12190" y="15739"/>
                  </a:lnTo>
                  <a:lnTo>
                    <a:pt x="12156" y="15776"/>
                  </a:lnTo>
                  <a:lnTo>
                    <a:pt x="12122" y="15813"/>
                  </a:lnTo>
                  <a:lnTo>
                    <a:pt x="12087" y="15849"/>
                  </a:lnTo>
                  <a:lnTo>
                    <a:pt x="12051" y="15884"/>
                  </a:lnTo>
                  <a:lnTo>
                    <a:pt x="12014" y="15919"/>
                  </a:lnTo>
                  <a:lnTo>
                    <a:pt x="11976" y="15952"/>
                  </a:lnTo>
                  <a:lnTo>
                    <a:pt x="11938" y="15983"/>
                  </a:lnTo>
                  <a:lnTo>
                    <a:pt x="11899" y="16015"/>
                  </a:lnTo>
                  <a:lnTo>
                    <a:pt x="11858" y="16046"/>
                  </a:lnTo>
                  <a:lnTo>
                    <a:pt x="11818" y="16075"/>
                  </a:lnTo>
                  <a:lnTo>
                    <a:pt x="11776" y="16104"/>
                  </a:lnTo>
                  <a:lnTo>
                    <a:pt x="11734" y="16132"/>
                  </a:lnTo>
                  <a:lnTo>
                    <a:pt x="11690" y="16158"/>
                  </a:lnTo>
                  <a:lnTo>
                    <a:pt x="11646" y="16184"/>
                  </a:lnTo>
                  <a:lnTo>
                    <a:pt x="11602" y="16209"/>
                  </a:lnTo>
                  <a:lnTo>
                    <a:pt x="11556" y="16232"/>
                  </a:lnTo>
                  <a:lnTo>
                    <a:pt x="11509" y="16256"/>
                  </a:lnTo>
                  <a:lnTo>
                    <a:pt x="11462" y="16278"/>
                  </a:lnTo>
                  <a:lnTo>
                    <a:pt x="11414" y="16298"/>
                  </a:lnTo>
                  <a:lnTo>
                    <a:pt x="11366" y="16319"/>
                  </a:lnTo>
                  <a:lnTo>
                    <a:pt x="11316" y="16337"/>
                  </a:lnTo>
                  <a:lnTo>
                    <a:pt x="11268" y="16355"/>
                  </a:lnTo>
                  <a:lnTo>
                    <a:pt x="11218" y="16371"/>
                  </a:lnTo>
                  <a:lnTo>
                    <a:pt x="11168" y="16387"/>
                  </a:lnTo>
                  <a:lnTo>
                    <a:pt x="11117" y="16400"/>
                  </a:lnTo>
                  <a:lnTo>
                    <a:pt x="11065" y="16413"/>
                  </a:lnTo>
                  <a:lnTo>
                    <a:pt x="11015" y="16423"/>
                  </a:lnTo>
                  <a:lnTo>
                    <a:pt x="10962" y="16433"/>
                  </a:lnTo>
                  <a:lnTo>
                    <a:pt x="10911" y="16441"/>
                  </a:lnTo>
                  <a:lnTo>
                    <a:pt x="10858" y="16449"/>
                  </a:lnTo>
                  <a:lnTo>
                    <a:pt x="10806" y="16454"/>
                  </a:lnTo>
                  <a:lnTo>
                    <a:pt x="10752" y="16459"/>
                  </a:lnTo>
                  <a:lnTo>
                    <a:pt x="10698" y="16462"/>
                  </a:lnTo>
                  <a:lnTo>
                    <a:pt x="10644" y="16463"/>
                  </a:lnTo>
                  <a:lnTo>
                    <a:pt x="10590" y="16464"/>
                  </a:lnTo>
                  <a:lnTo>
                    <a:pt x="2110" y="1646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2584389"/>
          </a:xfrm>
          <a:solidFill>
            <a:schemeClr val="accent3"/>
          </a:solidFill>
        </p:spPr>
        <p:txBody>
          <a:bodyPr anchor="ctr" anchorCtr="0"/>
          <a:lstStyle>
            <a:lvl1pPr algn="ctr">
              <a:defRPr sz="9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2579897"/>
            <a:ext cx="4572000" cy="1211381"/>
          </a:xfrm>
        </p:spPr>
        <p:txBody>
          <a:bodyPr tIns="360000" bIns="180000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0" y="3791279"/>
            <a:ext cx="4572000" cy="575010"/>
          </a:xfrm>
        </p:spPr>
        <p:txBody>
          <a:bodyPr tIns="180000"/>
          <a:lstStyle>
            <a:lvl1pPr marL="0" indent="0" algn="l">
              <a:buNone/>
              <a:defRPr b="1">
                <a:solidFill>
                  <a:schemeClr val="tx2"/>
                </a:solidFill>
                <a:latin typeface="Sparkasse Rg" panose="020B0504050602020204" pitchFamily="34" charset="0"/>
                <a:cs typeface="Sparkasse Rg" panose="020B05040506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334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P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30607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3060026" cy="4641850"/>
          </a:xfrm>
        </p:spPr>
        <p:txBody>
          <a:bodyPr anchor="ctr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3068638" y="0"/>
            <a:ext cx="6075362" cy="4865044"/>
          </a:xfrm>
        </p:spPr>
        <p:txBody>
          <a:bodyPr anchor="ctr" anchorCtr="0"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8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22.11.2022</a:t>
            </a:r>
            <a:endParaRPr lang="de-DE" dirty="0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Jugendstammtisch </a:t>
            </a:r>
            <a:endParaRPr lang="de-DE" dirty="0"/>
          </a:p>
        </p:txBody>
      </p:sp>
      <p:sp>
        <p:nvSpPr>
          <p:cNvPr id="11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D4BB3-0F3E-4896-85C4-B2225FFF5B0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4030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übersicht SP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30607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grpSp>
        <p:nvGrpSpPr>
          <p:cNvPr id="5" name="Gruppierung 25"/>
          <p:cNvGrpSpPr>
            <a:grpSpLocks/>
          </p:cNvGrpSpPr>
          <p:nvPr/>
        </p:nvGrpSpPr>
        <p:grpSpPr bwMode="auto">
          <a:xfrm>
            <a:off x="371475" y="4740275"/>
            <a:ext cx="2609850" cy="379413"/>
            <a:chOff x="387351" y="4741051"/>
            <a:chExt cx="2609849" cy="379044"/>
          </a:xfrm>
        </p:grpSpPr>
        <p:sp>
          <p:nvSpPr>
            <p:cNvPr id="6" name="Text Box 26"/>
            <p:cNvSpPr txBox="1">
              <a:spLocks noChangeArrowheads="1"/>
            </p:cNvSpPr>
            <p:nvPr/>
          </p:nvSpPr>
          <p:spPr bwMode="auto">
            <a:xfrm>
              <a:off x="492844" y="4750763"/>
              <a:ext cx="250435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Sparkasse Rg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Sparkasse Rg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Sparkasse Rg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Sparkasse Rg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Sparkasse Rg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parkasse Rg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parkasse Rg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parkasse Rg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parkasse Rg" pitchFamily="34" charset="0"/>
                </a:defRPr>
              </a:lvl9pPr>
            </a:lstStyle>
            <a:p>
              <a:pPr defTabSz="914400"/>
              <a:r>
                <a:rPr lang="de-DE" altLang="de-DE" sz="900">
                  <a:solidFill>
                    <a:srgbClr val="FFFFFF"/>
                  </a:solidFill>
                  <a:ea typeface="Sparkasse Rg" pitchFamily="34" charset="0"/>
                  <a:cs typeface="Sparkasse Rg" pitchFamily="34" charset="0"/>
                </a:rPr>
                <a:t>Sparkasse</a:t>
              </a:r>
            </a:p>
            <a:p>
              <a:pPr defTabSz="914400"/>
              <a:r>
                <a:rPr lang="de-DE" altLang="de-DE" sz="900">
                  <a:solidFill>
                    <a:srgbClr val="FFFFFF"/>
                  </a:solidFill>
                  <a:ea typeface="Sparkasse Rg" pitchFamily="34" charset="0"/>
                  <a:cs typeface="Sparkasse Rg" pitchFamily="34" charset="0"/>
                </a:rPr>
                <a:t>Koblenz</a:t>
              </a:r>
            </a:p>
          </p:txBody>
        </p:sp>
        <p:sp>
          <p:nvSpPr>
            <p:cNvPr id="7" name="Freeform 27"/>
            <p:cNvSpPr>
              <a:spLocks noChangeAspect="1" noEditPoints="1"/>
            </p:cNvSpPr>
            <p:nvPr/>
          </p:nvSpPr>
          <p:spPr bwMode="auto">
            <a:xfrm>
              <a:off x="387351" y="4741051"/>
              <a:ext cx="129159" cy="168021"/>
            </a:xfrm>
            <a:custGeom>
              <a:avLst/>
              <a:gdLst>
                <a:gd name="T0" fmla="*/ 43378 w 12705"/>
                <a:gd name="T1" fmla="*/ 17165 h 16464"/>
                <a:gd name="T2" fmla="*/ 44852 w 12705"/>
                <a:gd name="T3" fmla="*/ 12634 h 16464"/>
                <a:gd name="T4" fmla="*/ 47231 w 12705"/>
                <a:gd name="T5" fmla="*/ 8613 h 16464"/>
                <a:gd name="T6" fmla="*/ 50393 w 12705"/>
                <a:gd name="T7" fmla="*/ 5235 h 16464"/>
                <a:gd name="T8" fmla="*/ 54225 w 12705"/>
                <a:gd name="T9" fmla="*/ 2602 h 16464"/>
                <a:gd name="T10" fmla="*/ 58637 w 12705"/>
                <a:gd name="T11" fmla="*/ 796 h 16464"/>
                <a:gd name="T12" fmla="*/ 63415 w 12705"/>
                <a:gd name="T13" fmla="*/ 31 h 16464"/>
                <a:gd name="T14" fmla="*/ 68316 w 12705"/>
                <a:gd name="T15" fmla="*/ 327 h 16464"/>
                <a:gd name="T16" fmla="*/ 72900 w 12705"/>
                <a:gd name="T17" fmla="*/ 1694 h 16464"/>
                <a:gd name="T18" fmla="*/ 76967 w 12705"/>
                <a:gd name="T19" fmla="*/ 3970 h 16464"/>
                <a:gd name="T20" fmla="*/ 80403 w 12705"/>
                <a:gd name="T21" fmla="*/ 7021 h 16464"/>
                <a:gd name="T22" fmla="*/ 83117 w 12705"/>
                <a:gd name="T23" fmla="*/ 10777 h 16464"/>
                <a:gd name="T24" fmla="*/ 85028 w 12705"/>
                <a:gd name="T25" fmla="*/ 15114 h 16464"/>
                <a:gd name="T26" fmla="*/ 85913 w 12705"/>
                <a:gd name="T27" fmla="*/ 19839 h 16464"/>
                <a:gd name="T28" fmla="*/ 85740 w 12705"/>
                <a:gd name="T29" fmla="*/ 24758 h 16464"/>
                <a:gd name="T30" fmla="*/ 84490 w 12705"/>
                <a:gd name="T31" fmla="*/ 29391 h 16464"/>
                <a:gd name="T32" fmla="*/ 82304 w 12705"/>
                <a:gd name="T33" fmla="*/ 33545 h 16464"/>
                <a:gd name="T34" fmla="*/ 79335 w 12705"/>
                <a:gd name="T35" fmla="*/ 37056 h 16464"/>
                <a:gd name="T36" fmla="*/ 75676 w 12705"/>
                <a:gd name="T37" fmla="*/ 39862 h 16464"/>
                <a:gd name="T38" fmla="*/ 71396 w 12705"/>
                <a:gd name="T39" fmla="*/ 41883 h 16464"/>
                <a:gd name="T40" fmla="*/ 66709 w 12705"/>
                <a:gd name="T41" fmla="*/ 42883 h 16464"/>
                <a:gd name="T42" fmla="*/ 61789 w 12705"/>
                <a:gd name="T43" fmla="*/ 42832 h 16464"/>
                <a:gd name="T44" fmla="*/ 57123 w 12705"/>
                <a:gd name="T45" fmla="*/ 41699 h 16464"/>
                <a:gd name="T46" fmla="*/ 52873 w 12705"/>
                <a:gd name="T47" fmla="*/ 39587 h 16464"/>
                <a:gd name="T48" fmla="*/ 49254 w 12705"/>
                <a:gd name="T49" fmla="*/ 36698 h 16464"/>
                <a:gd name="T50" fmla="*/ 46357 w 12705"/>
                <a:gd name="T51" fmla="*/ 33106 h 16464"/>
                <a:gd name="T52" fmla="*/ 44253 w 12705"/>
                <a:gd name="T53" fmla="*/ 28891 h 16464"/>
                <a:gd name="T54" fmla="*/ 43114 w 12705"/>
                <a:gd name="T55" fmla="*/ 24228 h 16464"/>
                <a:gd name="T56" fmla="*/ 19803 w 12705"/>
                <a:gd name="T57" fmla="*/ 167970 h 16464"/>
                <a:gd name="T58" fmla="*/ 15076 w 12705"/>
                <a:gd name="T59" fmla="*/ 167072 h 16464"/>
                <a:gd name="T60" fmla="*/ 10735 w 12705"/>
                <a:gd name="T61" fmla="*/ 165164 h 16464"/>
                <a:gd name="T62" fmla="*/ 7015 w 12705"/>
                <a:gd name="T63" fmla="*/ 162459 h 16464"/>
                <a:gd name="T64" fmla="*/ 3965 w 12705"/>
                <a:gd name="T65" fmla="*/ 158999 h 16464"/>
                <a:gd name="T66" fmla="*/ 1688 w 12705"/>
                <a:gd name="T67" fmla="*/ 154907 h 16464"/>
                <a:gd name="T68" fmla="*/ 315 w 12705"/>
                <a:gd name="T69" fmla="*/ 150325 h 16464"/>
                <a:gd name="T70" fmla="*/ 98905 w 12705"/>
                <a:gd name="T71" fmla="*/ 137936 h 16464"/>
                <a:gd name="T72" fmla="*/ 234 w 12705"/>
                <a:gd name="T73" fmla="*/ 74264 h 16464"/>
                <a:gd name="T74" fmla="*/ 1474 w 12705"/>
                <a:gd name="T75" fmla="*/ 69652 h 16464"/>
                <a:gd name="T76" fmla="*/ 3670 w 12705"/>
                <a:gd name="T77" fmla="*/ 65498 h 16464"/>
                <a:gd name="T78" fmla="*/ 6638 w 12705"/>
                <a:gd name="T79" fmla="*/ 61967 h 16464"/>
                <a:gd name="T80" fmla="*/ 10298 w 12705"/>
                <a:gd name="T81" fmla="*/ 59171 h 16464"/>
                <a:gd name="T82" fmla="*/ 14568 w 12705"/>
                <a:gd name="T83" fmla="*/ 57170 h 16464"/>
                <a:gd name="T84" fmla="*/ 19254 w 12705"/>
                <a:gd name="T85" fmla="*/ 56160 h 16464"/>
                <a:gd name="T86" fmla="*/ 109854 w 12705"/>
                <a:gd name="T87" fmla="*/ 56160 h 16464"/>
                <a:gd name="T88" fmla="*/ 114550 w 12705"/>
                <a:gd name="T89" fmla="*/ 57170 h 16464"/>
                <a:gd name="T90" fmla="*/ 118841 w 12705"/>
                <a:gd name="T91" fmla="*/ 59171 h 16464"/>
                <a:gd name="T92" fmla="*/ 122510 w 12705"/>
                <a:gd name="T93" fmla="*/ 61967 h 16464"/>
                <a:gd name="T94" fmla="*/ 125479 w 12705"/>
                <a:gd name="T95" fmla="*/ 65498 h 16464"/>
                <a:gd name="T96" fmla="*/ 127685 w 12705"/>
                <a:gd name="T97" fmla="*/ 69652 h 16464"/>
                <a:gd name="T98" fmla="*/ 128915 w 12705"/>
                <a:gd name="T99" fmla="*/ 74264 h 16464"/>
                <a:gd name="T100" fmla="*/ 30030 w 12705"/>
                <a:gd name="T101" fmla="*/ 99023 h 16464"/>
                <a:gd name="T102" fmla="*/ 128834 w 12705"/>
                <a:gd name="T103" fmla="*/ 150325 h 16464"/>
                <a:gd name="T104" fmla="*/ 127471 w 12705"/>
                <a:gd name="T105" fmla="*/ 154907 h 16464"/>
                <a:gd name="T106" fmla="*/ 125184 w 12705"/>
                <a:gd name="T107" fmla="*/ 158999 h 16464"/>
                <a:gd name="T108" fmla="*/ 122134 w 12705"/>
                <a:gd name="T109" fmla="*/ 162459 h 16464"/>
                <a:gd name="T110" fmla="*/ 118393 w 12705"/>
                <a:gd name="T111" fmla="*/ 165164 h 16464"/>
                <a:gd name="T112" fmla="*/ 114042 w 12705"/>
                <a:gd name="T113" fmla="*/ 167072 h 16464"/>
                <a:gd name="T114" fmla="*/ 109305 w 12705"/>
                <a:gd name="T115" fmla="*/ 167970 h 1646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2705" h="16464">
                  <a:moveTo>
                    <a:pt x="4226" y="2105"/>
                  </a:moveTo>
                  <a:lnTo>
                    <a:pt x="4226" y="2052"/>
                  </a:lnTo>
                  <a:lnTo>
                    <a:pt x="4228" y="1997"/>
                  </a:lnTo>
                  <a:lnTo>
                    <a:pt x="4231" y="1944"/>
                  </a:lnTo>
                  <a:lnTo>
                    <a:pt x="4236" y="1890"/>
                  </a:lnTo>
                  <a:lnTo>
                    <a:pt x="4241" y="1838"/>
                  </a:lnTo>
                  <a:lnTo>
                    <a:pt x="4248" y="1786"/>
                  </a:lnTo>
                  <a:lnTo>
                    <a:pt x="4258" y="1734"/>
                  </a:lnTo>
                  <a:lnTo>
                    <a:pt x="4267" y="1682"/>
                  </a:lnTo>
                  <a:lnTo>
                    <a:pt x="4278" y="1631"/>
                  </a:lnTo>
                  <a:lnTo>
                    <a:pt x="4291" y="1581"/>
                  </a:lnTo>
                  <a:lnTo>
                    <a:pt x="4304" y="1531"/>
                  </a:lnTo>
                  <a:lnTo>
                    <a:pt x="4320" y="1481"/>
                  </a:lnTo>
                  <a:lnTo>
                    <a:pt x="4335" y="1431"/>
                  </a:lnTo>
                  <a:lnTo>
                    <a:pt x="4353" y="1382"/>
                  </a:lnTo>
                  <a:lnTo>
                    <a:pt x="4371" y="1334"/>
                  </a:lnTo>
                  <a:lnTo>
                    <a:pt x="4392" y="1285"/>
                  </a:lnTo>
                  <a:lnTo>
                    <a:pt x="4412" y="1238"/>
                  </a:lnTo>
                  <a:lnTo>
                    <a:pt x="4435" y="1191"/>
                  </a:lnTo>
                  <a:lnTo>
                    <a:pt x="4458" y="1145"/>
                  </a:lnTo>
                  <a:lnTo>
                    <a:pt x="4482" y="1100"/>
                  </a:lnTo>
                  <a:lnTo>
                    <a:pt x="4507" y="1056"/>
                  </a:lnTo>
                  <a:lnTo>
                    <a:pt x="4533" y="1012"/>
                  </a:lnTo>
                  <a:lnTo>
                    <a:pt x="4560" y="968"/>
                  </a:lnTo>
                  <a:lnTo>
                    <a:pt x="4588" y="926"/>
                  </a:lnTo>
                  <a:lnTo>
                    <a:pt x="4617" y="885"/>
                  </a:lnTo>
                  <a:lnTo>
                    <a:pt x="4646" y="844"/>
                  </a:lnTo>
                  <a:lnTo>
                    <a:pt x="4677" y="805"/>
                  </a:lnTo>
                  <a:lnTo>
                    <a:pt x="4709" y="765"/>
                  </a:lnTo>
                  <a:lnTo>
                    <a:pt x="4741" y="726"/>
                  </a:lnTo>
                  <a:lnTo>
                    <a:pt x="4775" y="688"/>
                  </a:lnTo>
                  <a:lnTo>
                    <a:pt x="4809" y="651"/>
                  </a:lnTo>
                  <a:lnTo>
                    <a:pt x="4845" y="615"/>
                  </a:lnTo>
                  <a:lnTo>
                    <a:pt x="4882" y="580"/>
                  </a:lnTo>
                  <a:lnTo>
                    <a:pt x="4919" y="546"/>
                  </a:lnTo>
                  <a:lnTo>
                    <a:pt x="4957" y="513"/>
                  </a:lnTo>
                  <a:lnTo>
                    <a:pt x="4996" y="481"/>
                  </a:lnTo>
                  <a:lnTo>
                    <a:pt x="5035" y="450"/>
                  </a:lnTo>
                  <a:lnTo>
                    <a:pt x="5076" y="419"/>
                  </a:lnTo>
                  <a:lnTo>
                    <a:pt x="5117" y="389"/>
                  </a:lnTo>
                  <a:lnTo>
                    <a:pt x="5159" y="360"/>
                  </a:lnTo>
                  <a:lnTo>
                    <a:pt x="5201" y="333"/>
                  </a:lnTo>
                  <a:lnTo>
                    <a:pt x="5245" y="307"/>
                  </a:lnTo>
                  <a:lnTo>
                    <a:pt x="5289" y="281"/>
                  </a:lnTo>
                  <a:lnTo>
                    <a:pt x="5334" y="255"/>
                  </a:lnTo>
                  <a:lnTo>
                    <a:pt x="5380" y="232"/>
                  </a:lnTo>
                  <a:lnTo>
                    <a:pt x="5426" y="209"/>
                  </a:lnTo>
                  <a:lnTo>
                    <a:pt x="5473" y="186"/>
                  </a:lnTo>
                  <a:lnTo>
                    <a:pt x="5522" y="166"/>
                  </a:lnTo>
                  <a:lnTo>
                    <a:pt x="5570" y="145"/>
                  </a:lnTo>
                  <a:lnTo>
                    <a:pt x="5619" y="127"/>
                  </a:lnTo>
                  <a:lnTo>
                    <a:pt x="5668" y="109"/>
                  </a:lnTo>
                  <a:lnTo>
                    <a:pt x="5718" y="93"/>
                  </a:lnTo>
                  <a:lnTo>
                    <a:pt x="5768" y="78"/>
                  </a:lnTo>
                  <a:lnTo>
                    <a:pt x="5819" y="65"/>
                  </a:lnTo>
                  <a:lnTo>
                    <a:pt x="5869" y="52"/>
                  </a:lnTo>
                  <a:lnTo>
                    <a:pt x="5921" y="41"/>
                  </a:lnTo>
                  <a:lnTo>
                    <a:pt x="5973" y="32"/>
                  </a:lnTo>
                  <a:lnTo>
                    <a:pt x="6025" y="24"/>
                  </a:lnTo>
                  <a:lnTo>
                    <a:pt x="6078" y="16"/>
                  </a:lnTo>
                  <a:lnTo>
                    <a:pt x="6130" y="10"/>
                  </a:lnTo>
                  <a:lnTo>
                    <a:pt x="6184" y="6"/>
                  </a:lnTo>
                  <a:lnTo>
                    <a:pt x="6238" y="3"/>
                  </a:lnTo>
                  <a:lnTo>
                    <a:pt x="6291" y="1"/>
                  </a:lnTo>
                  <a:lnTo>
                    <a:pt x="6346" y="0"/>
                  </a:lnTo>
                  <a:lnTo>
                    <a:pt x="6400" y="1"/>
                  </a:lnTo>
                  <a:lnTo>
                    <a:pt x="6455" y="3"/>
                  </a:lnTo>
                  <a:lnTo>
                    <a:pt x="6509" y="6"/>
                  </a:lnTo>
                  <a:lnTo>
                    <a:pt x="6562" y="10"/>
                  </a:lnTo>
                  <a:lnTo>
                    <a:pt x="6615" y="16"/>
                  </a:lnTo>
                  <a:lnTo>
                    <a:pt x="6668" y="24"/>
                  </a:lnTo>
                  <a:lnTo>
                    <a:pt x="6720" y="32"/>
                  </a:lnTo>
                  <a:lnTo>
                    <a:pt x="6772" y="41"/>
                  </a:lnTo>
                  <a:lnTo>
                    <a:pt x="6823" y="52"/>
                  </a:lnTo>
                  <a:lnTo>
                    <a:pt x="6874" y="65"/>
                  </a:lnTo>
                  <a:lnTo>
                    <a:pt x="6924" y="78"/>
                  </a:lnTo>
                  <a:lnTo>
                    <a:pt x="6974" y="93"/>
                  </a:lnTo>
                  <a:lnTo>
                    <a:pt x="7023" y="109"/>
                  </a:lnTo>
                  <a:lnTo>
                    <a:pt x="7073" y="127"/>
                  </a:lnTo>
                  <a:lnTo>
                    <a:pt x="7122" y="145"/>
                  </a:lnTo>
                  <a:lnTo>
                    <a:pt x="7171" y="166"/>
                  </a:lnTo>
                  <a:lnTo>
                    <a:pt x="7218" y="186"/>
                  </a:lnTo>
                  <a:lnTo>
                    <a:pt x="7265" y="209"/>
                  </a:lnTo>
                  <a:lnTo>
                    <a:pt x="7311" y="232"/>
                  </a:lnTo>
                  <a:lnTo>
                    <a:pt x="7356" y="255"/>
                  </a:lnTo>
                  <a:lnTo>
                    <a:pt x="7401" y="281"/>
                  </a:lnTo>
                  <a:lnTo>
                    <a:pt x="7444" y="307"/>
                  </a:lnTo>
                  <a:lnTo>
                    <a:pt x="7487" y="333"/>
                  </a:lnTo>
                  <a:lnTo>
                    <a:pt x="7530" y="360"/>
                  </a:lnTo>
                  <a:lnTo>
                    <a:pt x="7571" y="389"/>
                  </a:lnTo>
                  <a:lnTo>
                    <a:pt x="7612" y="419"/>
                  </a:lnTo>
                  <a:lnTo>
                    <a:pt x="7651" y="450"/>
                  </a:lnTo>
                  <a:lnTo>
                    <a:pt x="7690" y="481"/>
                  </a:lnTo>
                  <a:lnTo>
                    <a:pt x="7730" y="513"/>
                  </a:lnTo>
                  <a:lnTo>
                    <a:pt x="7767" y="546"/>
                  </a:lnTo>
                  <a:lnTo>
                    <a:pt x="7804" y="580"/>
                  </a:lnTo>
                  <a:lnTo>
                    <a:pt x="7840" y="615"/>
                  </a:lnTo>
                  <a:lnTo>
                    <a:pt x="7875" y="651"/>
                  </a:lnTo>
                  <a:lnTo>
                    <a:pt x="7909" y="688"/>
                  </a:lnTo>
                  <a:lnTo>
                    <a:pt x="7943" y="726"/>
                  </a:lnTo>
                  <a:lnTo>
                    <a:pt x="7975" y="765"/>
                  </a:lnTo>
                  <a:lnTo>
                    <a:pt x="8007" y="805"/>
                  </a:lnTo>
                  <a:lnTo>
                    <a:pt x="8037" y="844"/>
                  </a:lnTo>
                  <a:lnTo>
                    <a:pt x="8067" y="885"/>
                  </a:lnTo>
                  <a:lnTo>
                    <a:pt x="8096" y="926"/>
                  </a:lnTo>
                  <a:lnTo>
                    <a:pt x="8124" y="968"/>
                  </a:lnTo>
                  <a:lnTo>
                    <a:pt x="8150" y="1012"/>
                  </a:lnTo>
                  <a:lnTo>
                    <a:pt x="8176" y="1056"/>
                  </a:lnTo>
                  <a:lnTo>
                    <a:pt x="8201" y="1100"/>
                  </a:lnTo>
                  <a:lnTo>
                    <a:pt x="8225" y="1145"/>
                  </a:lnTo>
                  <a:lnTo>
                    <a:pt x="8248" y="1191"/>
                  </a:lnTo>
                  <a:lnTo>
                    <a:pt x="8270" y="1238"/>
                  </a:lnTo>
                  <a:lnTo>
                    <a:pt x="8292" y="1285"/>
                  </a:lnTo>
                  <a:lnTo>
                    <a:pt x="8311" y="1334"/>
                  </a:lnTo>
                  <a:lnTo>
                    <a:pt x="8330" y="1382"/>
                  </a:lnTo>
                  <a:lnTo>
                    <a:pt x="8347" y="1431"/>
                  </a:lnTo>
                  <a:lnTo>
                    <a:pt x="8364" y="1481"/>
                  </a:lnTo>
                  <a:lnTo>
                    <a:pt x="8378" y="1531"/>
                  </a:lnTo>
                  <a:lnTo>
                    <a:pt x="8393" y="1581"/>
                  </a:lnTo>
                  <a:lnTo>
                    <a:pt x="8405" y="1631"/>
                  </a:lnTo>
                  <a:lnTo>
                    <a:pt x="8415" y="1682"/>
                  </a:lnTo>
                  <a:lnTo>
                    <a:pt x="8426" y="1734"/>
                  </a:lnTo>
                  <a:lnTo>
                    <a:pt x="8434" y="1786"/>
                  </a:lnTo>
                  <a:lnTo>
                    <a:pt x="8441" y="1838"/>
                  </a:lnTo>
                  <a:lnTo>
                    <a:pt x="8447" y="1890"/>
                  </a:lnTo>
                  <a:lnTo>
                    <a:pt x="8451" y="1944"/>
                  </a:lnTo>
                  <a:lnTo>
                    <a:pt x="8456" y="1997"/>
                  </a:lnTo>
                  <a:lnTo>
                    <a:pt x="8458" y="2052"/>
                  </a:lnTo>
                  <a:lnTo>
                    <a:pt x="8458" y="2105"/>
                  </a:lnTo>
                  <a:lnTo>
                    <a:pt x="8458" y="2160"/>
                  </a:lnTo>
                  <a:lnTo>
                    <a:pt x="8456" y="2214"/>
                  </a:lnTo>
                  <a:lnTo>
                    <a:pt x="8451" y="2268"/>
                  </a:lnTo>
                  <a:lnTo>
                    <a:pt x="8447" y="2321"/>
                  </a:lnTo>
                  <a:lnTo>
                    <a:pt x="8441" y="2374"/>
                  </a:lnTo>
                  <a:lnTo>
                    <a:pt x="8434" y="2426"/>
                  </a:lnTo>
                  <a:lnTo>
                    <a:pt x="8426" y="2478"/>
                  </a:lnTo>
                  <a:lnTo>
                    <a:pt x="8415" y="2530"/>
                  </a:lnTo>
                  <a:lnTo>
                    <a:pt x="8405" y="2581"/>
                  </a:lnTo>
                  <a:lnTo>
                    <a:pt x="8393" y="2632"/>
                  </a:lnTo>
                  <a:lnTo>
                    <a:pt x="8378" y="2683"/>
                  </a:lnTo>
                  <a:lnTo>
                    <a:pt x="8364" y="2732"/>
                  </a:lnTo>
                  <a:lnTo>
                    <a:pt x="8347" y="2782"/>
                  </a:lnTo>
                  <a:lnTo>
                    <a:pt x="8330" y="2831"/>
                  </a:lnTo>
                  <a:lnTo>
                    <a:pt x="8311" y="2880"/>
                  </a:lnTo>
                  <a:lnTo>
                    <a:pt x="8292" y="2929"/>
                  </a:lnTo>
                  <a:lnTo>
                    <a:pt x="8270" y="2976"/>
                  </a:lnTo>
                  <a:lnTo>
                    <a:pt x="8248" y="3022"/>
                  </a:lnTo>
                  <a:lnTo>
                    <a:pt x="8225" y="3068"/>
                  </a:lnTo>
                  <a:lnTo>
                    <a:pt x="8201" y="3114"/>
                  </a:lnTo>
                  <a:lnTo>
                    <a:pt x="8176" y="3158"/>
                  </a:lnTo>
                  <a:lnTo>
                    <a:pt x="8150" y="3201"/>
                  </a:lnTo>
                  <a:lnTo>
                    <a:pt x="8124" y="3244"/>
                  </a:lnTo>
                  <a:lnTo>
                    <a:pt x="8096" y="3287"/>
                  </a:lnTo>
                  <a:lnTo>
                    <a:pt x="8067" y="3328"/>
                  </a:lnTo>
                  <a:lnTo>
                    <a:pt x="8037" y="3369"/>
                  </a:lnTo>
                  <a:lnTo>
                    <a:pt x="8007" y="3409"/>
                  </a:lnTo>
                  <a:lnTo>
                    <a:pt x="7975" y="3448"/>
                  </a:lnTo>
                  <a:lnTo>
                    <a:pt x="7943" y="3486"/>
                  </a:lnTo>
                  <a:lnTo>
                    <a:pt x="7909" y="3523"/>
                  </a:lnTo>
                  <a:lnTo>
                    <a:pt x="7875" y="3560"/>
                  </a:lnTo>
                  <a:lnTo>
                    <a:pt x="7840" y="3596"/>
                  </a:lnTo>
                  <a:lnTo>
                    <a:pt x="7804" y="3631"/>
                  </a:lnTo>
                  <a:lnTo>
                    <a:pt x="7767" y="3666"/>
                  </a:lnTo>
                  <a:lnTo>
                    <a:pt x="7730" y="3699"/>
                  </a:lnTo>
                  <a:lnTo>
                    <a:pt x="7690" y="3732"/>
                  </a:lnTo>
                  <a:lnTo>
                    <a:pt x="7651" y="3763"/>
                  </a:lnTo>
                  <a:lnTo>
                    <a:pt x="7612" y="3794"/>
                  </a:lnTo>
                  <a:lnTo>
                    <a:pt x="7571" y="3824"/>
                  </a:lnTo>
                  <a:lnTo>
                    <a:pt x="7530" y="3852"/>
                  </a:lnTo>
                  <a:lnTo>
                    <a:pt x="7487" y="3879"/>
                  </a:lnTo>
                  <a:lnTo>
                    <a:pt x="7444" y="3906"/>
                  </a:lnTo>
                  <a:lnTo>
                    <a:pt x="7401" y="3933"/>
                  </a:lnTo>
                  <a:lnTo>
                    <a:pt x="7356" y="3958"/>
                  </a:lnTo>
                  <a:lnTo>
                    <a:pt x="7311" y="3981"/>
                  </a:lnTo>
                  <a:lnTo>
                    <a:pt x="7265" y="4004"/>
                  </a:lnTo>
                  <a:lnTo>
                    <a:pt x="7218" y="4026"/>
                  </a:lnTo>
                  <a:lnTo>
                    <a:pt x="7171" y="4047"/>
                  </a:lnTo>
                  <a:lnTo>
                    <a:pt x="7122" y="4068"/>
                  </a:lnTo>
                  <a:lnTo>
                    <a:pt x="7073" y="4086"/>
                  </a:lnTo>
                  <a:lnTo>
                    <a:pt x="7023" y="4104"/>
                  </a:lnTo>
                  <a:lnTo>
                    <a:pt x="6974" y="4119"/>
                  </a:lnTo>
                  <a:lnTo>
                    <a:pt x="6924" y="4135"/>
                  </a:lnTo>
                  <a:lnTo>
                    <a:pt x="6874" y="4148"/>
                  </a:lnTo>
                  <a:lnTo>
                    <a:pt x="6823" y="4160"/>
                  </a:lnTo>
                  <a:lnTo>
                    <a:pt x="6772" y="4172"/>
                  </a:lnTo>
                  <a:lnTo>
                    <a:pt x="6720" y="4181"/>
                  </a:lnTo>
                  <a:lnTo>
                    <a:pt x="6668" y="4190"/>
                  </a:lnTo>
                  <a:lnTo>
                    <a:pt x="6615" y="4197"/>
                  </a:lnTo>
                  <a:lnTo>
                    <a:pt x="6562" y="4202"/>
                  </a:lnTo>
                  <a:lnTo>
                    <a:pt x="6509" y="4208"/>
                  </a:lnTo>
                  <a:lnTo>
                    <a:pt x="6455" y="4211"/>
                  </a:lnTo>
                  <a:lnTo>
                    <a:pt x="6400" y="4213"/>
                  </a:lnTo>
                  <a:lnTo>
                    <a:pt x="6346" y="4213"/>
                  </a:lnTo>
                  <a:lnTo>
                    <a:pt x="6291" y="4213"/>
                  </a:lnTo>
                  <a:lnTo>
                    <a:pt x="6238" y="4211"/>
                  </a:lnTo>
                  <a:lnTo>
                    <a:pt x="6184" y="4208"/>
                  </a:lnTo>
                  <a:lnTo>
                    <a:pt x="6130" y="4202"/>
                  </a:lnTo>
                  <a:lnTo>
                    <a:pt x="6078" y="4197"/>
                  </a:lnTo>
                  <a:lnTo>
                    <a:pt x="6025" y="4190"/>
                  </a:lnTo>
                  <a:lnTo>
                    <a:pt x="5973" y="4181"/>
                  </a:lnTo>
                  <a:lnTo>
                    <a:pt x="5921" y="4172"/>
                  </a:lnTo>
                  <a:lnTo>
                    <a:pt x="5869" y="4160"/>
                  </a:lnTo>
                  <a:lnTo>
                    <a:pt x="5819" y="4148"/>
                  </a:lnTo>
                  <a:lnTo>
                    <a:pt x="5768" y="4135"/>
                  </a:lnTo>
                  <a:lnTo>
                    <a:pt x="5718" y="4119"/>
                  </a:lnTo>
                  <a:lnTo>
                    <a:pt x="5668" y="4104"/>
                  </a:lnTo>
                  <a:lnTo>
                    <a:pt x="5619" y="4086"/>
                  </a:lnTo>
                  <a:lnTo>
                    <a:pt x="5570" y="4068"/>
                  </a:lnTo>
                  <a:lnTo>
                    <a:pt x="5522" y="4047"/>
                  </a:lnTo>
                  <a:lnTo>
                    <a:pt x="5473" y="4026"/>
                  </a:lnTo>
                  <a:lnTo>
                    <a:pt x="5426" y="4004"/>
                  </a:lnTo>
                  <a:lnTo>
                    <a:pt x="5380" y="3981"/>
                  </a:lnTo>
                  <a:lnTo>
                    <a:pt x="5334" y="3958"/>
                  </a:lnTo>
                  <a:lnTo>
                    <a:pt x="5289" y="3933"/>
                  </a:lnTo>
                  <a:lnTo>
                    <a:pt x="5245" y="3906"/>
                  </a:lnTo>
                  <a:lnTo>
                    <a:pt x="5201" y="3879"/>
                  </a:lnTo>
                  <a:lnTo>
                    <a:pt x="5159" y="3852"/>
                  </a:lnTo>
                  <a:lnTo>
                    <a:pt x="5117" y="3824"/>
                  </a:lnTo>
                  <a:lnTo>
                    <a:pt x="5076" y="3794"/>
                  </a:lnTo>
                  <a:lnTo>
                    <a:pt x="5035" y="3763"/>
                  </a:lnTo>
                  <a:lnTo>
                    <a:pt x="4996" y="3732"/>
                  </a:lnTo>
                  <a:lnTo>
                    <a:pt x="4957" y="3699"/>
                  </a:lnTo>
                  <a:lnTo>
                    <a:pt x="4919" y="3666"/>
                  </a:lnTo>
                  <a:lnTo>
                    <a:pt x="4882" y="3631"/>
                  </a:lnTo>
                  <a:lnTo>
                    <a:pt x="4845" y="3596"/>
                  </a:lnTo>
                  <a:lnTo>
                    <a:pt x="4809" y="3560"/>
                  </a:lnTo>
                  <a:lnTo>
                    <a:pt x="4775" y="3523"/>
                  </a:lnTo>
                  <a:lnTo>
                    <a:pt x="4741" y="3486"/>
                  </a:lnTo>
                  <a:lnTo>
                    <a:pt x="4709" y="3448"/>
                  </a:lnTo>
                  <a:lnTo>
                    <a:pt x="4677" y="3409"/>
                  </a:lnTo>
                  <a:lnTo>
                    <a:pt x="4646" y="3369"/>
                  </a:lnTo>
                  <a:lnTo>
                    <a:pt x="4617" y="3328"/>
                  </a:lnTo>
                  <a:lnTo>
                    <a:pt x="4588" y="3287"/>
                  </a:lnTo>
                  <a:lnTo>
                    <a:pt x="4560" y="3244"/>
                  </a:lnTo>
                  <a:lnTo>
                    <a:pt x="4533" y="3201"/>
                  </a:lnTo>
                  <a:lnTo>
                    <a:pt x="4507" y="3158"/>
                  </a:lnTo>
                  <a:lnTo>
                    <a:pt x="4482" y="3114"/>
                  </a:lnTo>
                  <a:lnTo>
                    <a:pt x="4458" y="3068"/>
                  </a:lnTo>
                  <a:lnTo>
                    <a:pt x="4435" y="3022"/>
                  </a:lnTo>
                  <a:lnTo>
                    <a:pt x="4412" y="2976"/>
                  </a:lnTo>
                  <a:lnTo>
                    <a:pt x="4392" y="2929"/>
                  </a:lnTo>
                  <a:lnTo>
                    <a:pt x="4371" y="2880"/>
                  </a:lnTo>
                  <a:lnTo>
                    <a:pt x="4353" y="2831"/>
                  </a:lnTo>
                  <a:lnTo>
                    <a:pt x="4335" y="2782"/>
                  </a:lnTo>
                  <a:lnTo>
                    <a:pt x="4320" y="2732"/>
                  </a:lnTo>
                  <a:lnTo>
                    <a:pt x="4304" y="2683"/>
                  </a:lnTo>
                  <a:lnTo>
                    <a:pt x="4291" y="2632"/>
                  </a:lnTo>
                  <a:lnTo>
                    <a:pt x="4278" y="2581"/>
                  </a:lnTo>
                  <a:lnTo>
                    <a:pt x="4267" y="2530"/>
                  </a:lnTo>
                  <a:lnTo>
                    <a:pt x="4258" y="2478"/>
                  </a:lnTo>
                  <a:lnTo>
                    <a:pt x="4248" y="2426"/>
                  </a:lnTo>
                  <a:lnTo>
                    <a:pt x="4241" y="2374"/>
                  </a:lnTo>
                  <a:lnTo>
                    <a:pt x="4236" y="2321"/>
                  </a:lnTo>
                  <a:lnTo>
                    <a:pt x="4231" y="2268"/>
                  </a:lnTo>
                  <a:lnTo>
                    <a:pt x="4228" y="2214"/>
                  </a:lnTo>
                  <a:lnTo>
                    <a:pt x="4226" y="2160"/>
                  </a:lnTo>
                  <a:lnTo>
                    <a:pt x="4226" y="2105"/>
                  </a:lnTo>
                  <a:close/>
                  <a:moveTo>
                    <a:pt x="2110" y="16464"/>
                  </a:moveTo>
                  <a:lnTo>
                    <a:pt x="2055" y="16463"/>
                  </a:lnTo>
                  <a:lnTo>
                    <a:pt x="2001" y="16462"/>
                  </a:lnTo>
                  <a:lnTo>
                    <a:pt x="1948" y="16459"/>
                  </a:lnTo>
                  <a:lnTo>
                    <a:pt x="1894" y="16454"/>
                  </a:lnTo>
                  <a:lnTo>
                    <a:pt x="1842" y="16449"/>
                  </a:lnTo>
                  <a:lnTo>
                    <a:pt x="1789" y="16441"/>
                  </a:lnTo>
                  <a:lnTo>
                    <a:pt x="1736" y="16433"/>
                  </a:lnTo>
                  <a:lnTo>
                    <a:pt x="1686" y="16423"/>
                  </a:lnTo>
                  <a:lnTo>
                    <a:pt x="1634" y="16413"/>
                  </a:lnTo>
                  <a:lnTo>
                    <a:pt x="1584" y="16400"/>
                  </a:lnTo>
                  <a:lnTo>
                    <a:pt x="1533" y="16387"/>
                  </a:lnTo>
                  <a:lnTo>
                    <a:pt x="1483" y="16371"/>
                  </a:lnTo>
                  <a:lnTo>
                    <a:pt x="1433" y="16355"/>
                  </a:lnTo>
                  <a:lnTo>
                    <a:pt x="1384" y="16337"/>
                  </a:lnTo>
                  <a:lnTo>
                    <a:pt x="1335" y="16319"/>
                  </a:lnTo>
                  <a:lnTo>
                    <a:pt x="1287" y="16298"/>
                  </a:lnTo>
                  <a:lnTo>
                    <a:pt x="1239" y="16278"/>
                  </a:lnTo>
                  <a:lnTo>
                    <a:pt x="1192" y="16256"/>
                  </a:lnTo>
                  <a:lnTo>
                    <a:pt x="1147" y="16232"/>
                  </a:lnTo>
                  <a:lnTo>
                    <a:pt x="1101" y="16209"/>
                  </a:lnTo>
                  <a:lnTo>
                    <a:pt x="1056" y="16184"/>
                  </a:lnTo>
                  <a:lnTo>
                    <a:pt x="1013" y="16158"/>
                  </a:lnTo>
                  <a:lnTo>
                    <a:pt x="969" y="16132"/>
                  </a:lnTo>
                  <a:lnTo>
                    <a:pt x="927" y="16104"/>
                  </a:lnTo>
                  <a:lnTo>
                    <a:pt x="886" y="16075"/>
                  </a:lnTo>
                  <a:lnTo>
                    <a:pt x="845" y="16046"/>
                  </a:lnTo>
                  <a:lnTo>
                    <a:pt x="805" y="16015"/>
                  </a:lnTo>
                  <a:lnTo>
                    <a:pt x="766" y="15983"/>
                  </a:lnTo>
                  <a:lnTo>
                    <a:pt x="727" y="15952"/>
                  </a:lnTo>
                  <a:lnTo>
                    <a:pt x="690" y="15919"/>
                  </a:lnTo>
                  <a:lnTo>
                    <a:pt x="653" y="15884"/>
                  </a:lnTo>
                  <a:lnTo>
                    <a:pt x="617" y="15849"/>
                  </a:lnTo>
                  <a:lnTo>
                    <a:pt x="582" y="15813"/>
                  </a:lnTo>
                  <a:lnTo>
                    <a:pt x="547" y="15776"/>
                  </a:lnTo>
                  <a:lnTo>
                    <a:pt x="514" y="15739"/>
                  </a:lnTo>
                  <a:lnTo>
                    <a:pt x="482" y="15699"/>
                  </a:lnTo>
                  <a:lnTo>
                    <a:pt x="450" y="15660"/>
                  </a:lnTo>
                  <a:lnTo>
                    <a:pt x="419" y="15621"/>
                  </a:lnTo>
                  <a:lnTo>
                    <a:pt x="390" y="15580"/>
                  </a:lnTo>
                  <a:lnTo>
                    <a:pt x="361" y="15539"/>
                  </a:lnTo>
                  <a:lnTo>
                    <a:pt x="333" y="15497"/>
                  </a:lnTo>
                  <a:lnTo>
                    <a:pt x="306" y="15454"/>
                  </a:lnTo>
                  <a:lnTo>
                    <a:pt x="280" y="15410"/>
                  </a:lnTo>
                  <a:lnTo>
                    <a:pt x="256" y="15365"/>
                  </a:lnTo>
                  <a:lnTo>
                    <a:pt x="232" y="15320"/>
                  </a:lnTo>
                  <a:lnTo>
                    <a:pt x="208" y="15274"/>
                  </a:lnTo>
                  <a:lnTo>
                    <a:pt x="187" y="15227"/>
                  </a:lnTo>
                  <a:lnTo>
                    <a:pt x="166" y="15179"/>
                  </a:lnTo>
                  <a:lnTo>
                    <a:pt x="145" y="15131"/>
                  </a:lnTo>
                  <a:lnTo>
                    <a:pt x="127" y="15082"/>
                  </a:lnTo>
                  <a:lnTo>
                    <a:pt x="109" y="15034"/>
                  </a:lnTo>
                  <a:lnTo>
                    <a:pt x="93" y="14984"/>
                  </a:lnTo>
                  <a:lnTo>
                    <a:pt x="77" y="14934"/>
                  </a:lnTo>
                  <a:lnTo>
                    <a:pt x="64" y="14883"/>
                  </a:lnTo>
                  <a:lnTo>
                    <a:pt x="52" y="14833"/>
                  </a:lnTo>
                  <a:lnTo>
                    <a:pt x="41" y="14782"/>
                  </a:lnTo>
                  <a:lnTo>
                    <a:pt x="31" y="14730"/>
                  </a:lnTo>
                  <a:lnTo>
                    <a:pt x="23" y="14679"/>
                  </a:lnTo>
                  <a:lnTo>
                    <a:pt x="15" y="14626"/>
                  </a:lnTo>
                  <a:lnTo>
                    <a:pt x="10" y="14574"/>
                  </a:lnTo>
                  <a:lnTo>
                    <a:pt x="5" y="14520"/>
                  </a:lnTo>
                  <a:lnTo>
                    <a:pt x="2" y="14467"/>
                  </a:lnTo>
                  <a:lnTo>
                    <a:pt x="1" y="14413"/>
                  </a:lnTo>
                  <a:lnTo>
                    <a:pt x="0" y="14359"/>
                  </a:lnTo>
                  <a:lnTo>
                    <a:pt x="0" y="13516"/>
                  </a:lnTo>
                  <a:lnTo>
                    <a:pt x="9729" y="13516"/>
                  </a:lnTo>
                  <a:lnTo>
                    <a:pt x="9729" y="12247"/>
                  </a:lnTo>
                  <a:lnTo>
                    <a:pt x="0" y="12247"/>
                  </a:lnTo>
                  <a:lnTo>
                    <a:pt x="0" y="7598"/>
                  </a:lnTo>
                  <a:lnTo>
                    <a:pt x="1" y="7544"/>
                  </a:lnTo>
                  <a:lnTo>
                    <a:pt x="2" y="7489"/>
                  </a:lnTo>
                  <a:lnTo>
                    <a:pt x="5" y="7436"/>
                  </a:lnTo>
                  <a:lnTo>
                    <a:pt x="10" y="7383"/>
                  </a:lnTo>
                  <a:lnTo>
                    <a:pt x="15" y="7330"/>
                  </a:lnTo>
                  <a:lnTo>
                    <a:pt x="23" y="7277"/>
                  </a:lnTo>
                  <a:lnTo>
                    <a:pt x="31" y="7226"/>
                  </a:lnTo>
                  <a:lnTo>
                    <a:pt x="41" y="7174"/>
                  </a:lnTo>
                  <a:lnTo>
                    <a:pt x="52" y="7123"/>
                  </a:lnTo>
                  <a:lnTo>
                    <a:pt x="64" y="7072"/>
                  </a:lnTo>
                  <a:lnTo>
                    <a:pt x="77" y="7022"/>
                  </a:lnTo>
                  <a:lnTo>
                    <a:pt x="93" y="6971"/>
                  </a:lnTo>
                  <a:lnTo>
                    <a:pt x="109" y="6923"/>
                  </a:lnTo>
                  <a:lnTo>
                    <a:pt x="127" y="6874"/>
                  </a:lnTo>
                  <a:lnTo>
                    <a:pt x="145" y="6825"/>
                  </a:lnTo>
                  <a:lnTo>
                    <a:pt x="166" y="6777"/>
                  </a:lnTo>
                  <a:lnTo>
                    <a:pt x="187" y="6730"/>
                  </a:lnTo>
                  <a:lnTo>
                    <a:pt x="208" y="6682"/>
                  </a:lnTo>
                  <a:lnTo>
                    <a:pt x="232" y="6637"/>
                  </a:lnTo>
                  <a:lnTo>
                    <a:pt x="256" y="6591"/>
                  </a:lnTo>
                  <a:lnTo>
                    <a:pt x="280" y="6546"/>
                  </a:lnTo>
                  <a:lnTo>
                    <a:pt x="306" y="6503"/>
                  </a:lnTo>
                  <a:lnTo>
                    <a:pt x="333" y="6460"/>
                  </a:lnTo>
                  <a:lnTo>
                    <a:pt x="361" y="6418"/>
                  </a:lnTo>
                  <a:lnTo>
                    <a:pt x="390" y="6377"/>
                  </a:lnTo>
                  <a:lnTo>
                    <a:pt x="419" y="6336"/>
                  </a:lnTo>
                  <a:lnTo>
                    <a:pt x="450" y="6295"/>
                  </a:lnTo>
                  <a:lnTo>
                    <a:pt x="482" y="6256"/>
                  </a:lnTo>
                  <a:lnTo>
                    <a:pt x="514" y="6218"/>
                  </a:lnTo>
                  <a:lnTo>
                    <a:pt x="547" y="6180"/>
                  </a:lnTo>
                  <a:lnTo>
                    <a:pt x="582" y="6144"/>
                  </a:lnTo>
                  <a:lnTo>
                    <a:pt x="617" y="6107"/>
                  </a:lnTo>
                  <a:lnTo>
                    <a:pt x="653" y="6072"/>
                  </a:lnTo>
                  <a:lnTo>
                    <a:pt x="690" y="6038"/>
                  </a:lnTo>
                  <a:lnTo>
                    <a:pt x="727" y="6005"/>
                  </a:lnTo>
                  <a:lnTo>
                    <a:pt x="766" y="5972"/>
                  </a:lnTo>
                  <a:lnTo>
                    <a:pt x="805" y="5941"/>
                  </a:lnTo>
                  <a:lnTo>
                    <a:pt x="845" y="5911"/>
                  </a:lnTo>
                  <a:lnTo>
                    <a:pt x="886" y="5882"/>
                  </a:lnTo>
                  <a:lnTo>
                    <a:pt x="927" y="5853"/>
                  </a:lnTo>
                  <a:lnTo>
                    <a:pt x="969" y="5825"/>
                  </a:lnTo>
                  <a:lnTo>
                    <a:pt x="1013" y="5798"/>
                  </a:lnTo>
                  <a:lnTo>
                    <a:pt x="1056" y="5773"/>
                  </a:lnTo>
                  <a:lnTo>
                    <a:pt x="1101" y="5748"/>
                  </a:lnTo>
                  <a:lnTo>
                    <a:pt x="1147" y="5724"/>
                  </a:lnTo>
                  <a:lnTo>
                    <a:pt x="1192" y="5701"/>
                  </a:lnTo>
                  <a:lnTo>
                    <a:pt x="1239" y="5679"/>
                  </a:lnTo>
                  <a:lnTo>
                    <a:pt x="1287" y="5657"/>
                  </a:lnTo>
                  <a:lnTo>
                    <a:pt x="1335" y="5638"/>
                  </a:lnTo>
                  <a:lnTo>
                    <a:pt x="1384" y="5619"/>
                  </a:lnTo>
                  <a:lnTo>
                    <a:pt x="1433" y="5602"/>
                  </a:lnTo>
                  <a:lnTo>
                    <a:pt x="1483" y="5585"/>
                  </a:lnTo>
                  <a:lnTo>
                    <a:pt x="1533" y="5571"/>
                  </a:lnTo>
                  <a:lnTo>
                    <a:pt x="1584" y="5557"/>
                  </a:lnTo>
                  <a:lnTo>
                    <a:pt x="1634" y="5544"/>
                  </a:lnTo>
                  <a:lnTo>
                    <a:pt x="1686" y="5534"/>
                  </a:lnTo>
                  <a:lnTo>
                    <a:pt x="1736" y="5524"/>
                  </a:lnTo>
                  <a:lnTo>
                    <a:pt x="1789" y="5515"/>
                  </a:lnTo>
                  <a:lnTo>
                    <a:pt x="1842" y="5508"/>
                  </a:lnTo>
                  <a:lnTo>
                    <a:pt x="1894" y="5503"/>
                  </a:lnTo>
                  <a:lnTo>
                    <a:pt x="1948" y="5498"/>
                  </a:lnTo>
                  <a:lnTo>
                    <a:pt x="2001" y="5495"/>
                  </a:lnTo>
                  <a:lnTo>
                    <a:pt x="2055" y="5493"/>
                  </a:lnTo>
                  <a:lnTo>
                    <a:pt x="2110" y="5493"/>
                  </a:lnTo>
                  <a:lnTo>
                    <a:pt x="10590" y="5493"/>
                  </a:lnTo>
                  <a:lnTo>
                    <a:pt x="10644" y="5493"/>
                  </a:lnTo>
                  <a:lnTo>
                    <a:pt x="10698" y="5495"/>
                  </a:lnTo>
                  <a:lnTo>
                    <a:pt x="10752" y="5498"/>
                  </a:lnTo>
                  <a:lnTo>
                    <a:pt x="10806" y="5503"/>
                  </a:lnTo>
                  <a:lnTo>
                    <a:pt x="10858" y="5508"/>
                  </a:lnTo>
                  <a:lnTo>
                    <a:pt x="10911" y="5515"/>
                  </a:lnTo>
                  <a:lnTo>
                    <a:pt x="10962" y="5524"/>
                  </a:lnTo>
                  <a:lnTo>
                    <a:pt x="11015" y="5534"/>
                  </a:lnTo>
                  <a:lnTo>
                    <a:pt x="11065" y="5544"/>
                  </a:lnTo>
                  <a:lnTo>
                    <a:pt x="11117" y="5557"/>
                  </a:lnTo>
                  <a:lnTo>
                    <a:pt x="11168" y="5571"/>
                  </a:lnTo>
                  <a:lnTo>
                    <a:pt x="11218" y="5585"/>
                  </a:lnTo>
                  <a:lnTo>
                    <a:pt x="11268" y="5602"/>
                  </a:lnTo>
                  <a:lnTo>
                    <a:pt x="11316" y="5619"/>
                  </a:lnTo>
                  <a:lnTo>
                    <a:pt x="11366" y="5638"/>
                  </a:lnTo>
                  <a:lnTo>
                    <a:pt x="11414" y="5657"/>
                  </a:lnTo>
                  <a:lnTo>
                    <a:pt x="11462" y="5679"/>
                  </a:lnTo>
                  <a:lnTo>
                    <a:pt x="11509" y="5701"/>
                  </a:lnTo>
                  <a:lnTo>
                    <a:pt x="11556" y="5724"/>
                  </a:lnTo>
                  <a:lnTo>
                    <a:pt x="11602" y="5748"/>
                  </a:lnTo>
                  <a:lnTo>
                    <a:pt x="11646" y="5773"/>
                  </a:lnTo>
                  <a:lnTo>
                    <a:pt x="11690" y="5798"/>
                  </a:lnTo>
                  <a:lnTo>
                    <a:pt x="11734" y="5825"/>
                  </a:lnTo>
                  <a:lnTo>
                    <a:pt x="11776" y="5853"/>
                  </a:lnTo>
                  <a:lnTo>
                    <a:pt x="11818" y="5882"/>
                  </a:lnTo>
                  <a:lnTo>
                    <a:pt x="11858" y="5911"/>
                  </a:lnTo>
                  <a:lnTo>
                    <a:pt x="11899" y="5941"/>
                  </a:lnTo>
                  <a:lnTo>
                    <a:pt x="11938" y="5972"/>
                  </a:lnTo>
                  <a:lnTo>
                    <a:pt x="11976" y="6005"/>
                  </a:lnTo>
                  <a:lnTo>
                    <a:pt x="12014" y="6038"/>
                  </a:lnTo>
                  <a:lnTo>
                    <a:pt x="12051" y="6072"/>
                  </a:lnTo>
                  <a:lnTo>
                    <a:pt x="12087" y="6107"/>
                  </a:lnTo>
                  <a:lnTo>
                    <a:pt x="12122" y="6144"/>
                  </a:lnTo>
                  <a:lnTo>
                    <a:pt x="12156" y="6180"/>
                  </a:lnTo>
                  <a:lnTo>
                    <a:pt x="12190" y="6218"/>
                  </a:lnTo>
                  <a:lnTo>
                    <a:pt x="12222" y="6256"/>
                  </a:lnTo>
                  <a:lnTo>
                    <a:pt x="12254" y="6295"/>
                  </a:lnTo>
                  <a:lnTo>
                    <a:pt x="12284" y="6336"/>
                  </a:lnTo>
                  <a:lnTo>
                    <a:pt x="12314" y="6377"/>
                  </a:lnTo>
                  <a:lnTo>
                    <a:pt x="12343" y="6418"/>
                  </a:lnTo>
                  <a:lnTo>
                    <a:pt x="12371" y="6460"/>
                  </a:lnTo>
                  <a:lnTo>
                    <a:pt x="12398" y="6503"/>
                  </a:lnTo>
                  <a:lnTo>
                    <a:pt x="12423" y="6546"/>
                  </a:lnTo>
                  <a:lnTo>
                    <a:pt x="12448" y="6591"/>
                  </a:lnTo>
                  <a:lnTo>
                    <a:pt x="12472" y="6637"/>
                  </a:lnTo>
                  <a:lnTo>
                    <a:pt x="12496" y="6682"/>
                  </a:lnTo>
                  <a:lnTo>
                    <a:pt x="12517" y="6730"/>
                  </a:lnTo>
                  <a:lnTo>
                    <a:pt x="12539" y="6777"/>
                  </a:lnTo>
                  <a:lnTo>
                    <a:pt x="12560" y="6825"/>
                  </a:lnTo>
                  <a:lnTo>
                    <a:pt x="12578" y="6874"/>
                  </a:lnTo>
                  <a:lnTo>
                    <a:pt x="12596" y="6923"/>
                  </a:lnTo>
                  <a:lnTo>
                    <a:pt x="12612" y="6971"/>
                  </a:lnTo>
                  <a:lnTo>
                    <a:pt x="12627" y="7022"/>
                  </a:lnTo>
                  <a:lnTo>
                    <a:pt x="12640" y="7072"/>
                  </a:lnTo>
                  <a:lnTo>
                    <a:pt x="12652" y="7123"/>
                  </a:lnTo>
                  <a:lnTo>
                    <a:pt x="12664" y="7174"/>
                  </a:lnTo>
                  <a:lnTo>
                    <a:pt x="12673" y="7226"/>
                  </a:lnTo>
                  <a:lnTo>
                    <a:pt x="12681" y="7277"/>
                  </a:lnTo>
                  <a:lnTo>
                    <a:pt x="12689" y="7330"/>
                  </a:lnTo>
                  <a:lnTo>
                    <a:pt x="12695" y="7383"/>
                  </a:lnTo>
                  <a:lnTo>
                    <a:pt x="12699" y="7436"/>
                  </a:lnTo>
                  <a:lnTo>
                    <a:pt x="12702" y="7489"/>
                  </a:lnTo>
                  <a:lnTo>
                    <a:pt x="12704" y="7544"/>
                  </a:lnTo>
                  <a:lnTo>
                    <a:pt x="12705" y="7598"/>
                  </a:lnTo>
                  <a:lnTo>
                    <a:pt x="12705" y="8441"/>
                  </a:lnTo>
                  <a:lnTo>
                    <a:pt x="2954" y="8441"/>
                  </a:lnTo>
                  <a:lnTo>
                    <a:pt x="2954" y="9703"/>
                  </a:lnTo>
                  <a:lnTo>
                    <a:pt x="12705" y="9703"/>
                  </a:lnTo>
                  <a:lnTo>
                    <a:pt x="12705" y="14359"/>
                  </a:lnTo>
                  <a:lnTo>
                    <a:pt x="12704" y="14413"/>
                  </a:lnTo>
                  <a:lnTo>
                    <a:pt x="12702" y="14467"/>
                  </a:lnTo>
                  <a:lnTo>
                    <a:pt x="12699" y="14520"/>
                  </a:lnTo>
                  <a:lnTo>
                    <a:pt x="12695" y="14574"/>
                  </a:lnTo>
                  <a:lnTo>
                    <a:pt x="12689" y="14626"/>
                  </a:lnTo>
                  <a:lnTo>
                    <a:pt x="12681" y="14679"/>
                  </a:lnTo>
                  <a:lnTo>
                    <a:pt x="12673" y="14730"/>
                  </a:lnTo>
                  <a:lnTo>
                    <a:pt x="12664" y="14782"/>
                  </a:lnTo>
                  <a:lnTo>
                    <a:pt x="12652" y="14833"/>
                  </a:lnTo>
                  <a:lnTo>
                    <a:pt x="12640" y="14883"/>
                  </a:lnTo>
                  <a:lnTo>
                    <a:pt x="12627" y="14934"/>
                  </a:lnTo>
                  <a:lnTo>
                    <a:pt x="12612" y="14984"/>
                  </a:lnTo>
                  <a:lnTo>
                    <a:pt x="12596" y="15034"/>
                  </a:lnTo>
                  <a:lnTo>
                    <a:pt x="12578" y="15082"/>
                  </a:lnTo>
                  <a:lnTo>
                    <a:pt x="12560" y="15131"/>
                  </a:lnTo>
                  <a:lnTo>
                    <a:pt x="12539" y="15179"/>
                  </a:lnTo>
                  <a:lnTo>
                    <a:pt x="12517" y="15227"/>
                  </a:lnTo>
                  <a:lnTo>
                    <a:pt x="12496" y="15274"/>
                  </a:lnTo>
                  <a:lnTo>
                    <a:pt x="12472" y="15320"/>
                  </a:lnTo>
                  <a:lnTo>
                    <a:pt x="12448" y="15365"/>
                  </a:lnTo>
                  <a:lnTo>
                    <a:pt x="12423" y="15410"/>
                  </a:lnTo>
                  <a:lnTo>
                    <a:pt x="12398" y="15454"/>
                  </a:lnTo>
                  <a:lnTo>
                    <a:pt x="12371" y="15497"/>
                  </a:lnTo>
                  <a:lnTo>
                    <a:pt x="12343" y="15539"/>
                  </a:lnTo>
                  <a:lnTo>
                    <a:pt x="12314" y="15580"/>
                  </a:lnTo>
                  <a:lnTo>
                    <a:pt x="12284" y="15621"/>
                  </a:lnTo>
                  <a:lnTo>
                    <a:pt x="12254" y="15660"/>
                  </a:lnTo>
                  <a:lnTo>
                    <a:pt x="12222" y="15699"/>
                  </a:lnTo>
                  <a:lnTo>
                    <a:pt x="12190" y="15739"/>
                  </a:lnTo>
                  <a:lnTo>
                    <a:pt x="12156" y="15776"/>
                  </a:lnTo>
                  <a:lnTo>
                    <a:pt x="12122" y="15813"/>
                  </a:lnTo>
                  <a:lnTo>
                    <a:pt x="12087" y="15849"/>
                  </a:lnTo>
                  <a:lnTo>
                    <a:pt x="12051" y="15884"/>
                  </a:lnTo>
                  <a:lnTo>
                    <a:pt x="12014" y="15919"/>
                  </a:lnTo>
                  <a:lnTo>
                    <a:pt x="11976" y="15952"/>
                  </a:lnTo>
                  <a:lnTo>
                    <a:pt x="11938" y="15983"/>
                  </a:lnTo>
                  <a:lnTo>
                    <a:pt x="11899" y="16015"/>
                  </a:lnTo>
                  <a:lnTo>
                    <a:pt x="11858" y="16046"/>
                  </a:lnTo>
                  <a:lnTo>
                    <a:pt x="11818" y="16075"/>
                  </a:lnTo>
                  <a:lnTo>
                    <a:pt x="11776" y="16104"/>
                  </a:lnTo>
                  <a:lnTo>
                    <a:pt x="11734" y="16132"/>
                  </a:lnTo>
                  <a:lnTo>
                    <a:pt x="11690" y="16158"/>
                  </a:lnTo>
                  <a:lnTo>
                    <a:pt x="11646" y="16184"/>
                  </a:lnTo>
                  <a:lnTo>
                    <a:pt x="11602" y="16209"/>
                  </a:lnTo>
                  <a:lnTo>
                    <a:pt x="11556" y="16232"/>
                  </a:lnTo>
                  <a:lnTo>
                    <a:pt x="11509" y="16256"/>
                  </a:lnTo>
                  <a:lnTo>
                    <a:pt x="11462" y="16278"/>
                  </a:lnTo>
                  <a:lnTo>
                    <a:pt x="11414" y="16298"/>
                  </a:lnTo>
                  <a:lnTo>
                    <a:pt x="11366" y="16319"/>
                  </a:lnTo>
                  <a:lnTo>
                    <a:pt x="11316" y="16337"/>
                  </a:lnTo>
                  <a:lnTo>
                    <a:pt x="11268" y="16355"/>
                  </a:lnTo>
                  <a:lnTo>
                    <a:pt x="11218" y="16371"/>
                  </a:lnTo>
                  <a:lnTo>
                    <a:pt x="11168" y="16387"/>
                  </a:lnTo>
                  <a:lnTo>
                    <a:pt x="11117" y="16400"/>
                  </a:lnTo>
                  <a:lnTo>
                    <a:pt x="11065" y="16413"/>
                  </a:lnTo>
                  <a:lnTo>
                    <a:pt x="11015" y="16423"/>
                  </a:lnTo>
                  <a:lnTo>
                    <a:pt x="10962" y="16433"/>
                  </a:lnTo>
                  <a:lnTo>
                    <a:pt x="10911" y="16441"/>
                  </a:lnTo>
                  <a:lnTo>
                    <a:pt x="10858" y="16449"/>
                  </a:lnTo>
                  <a:lnTo>
                    <a:pt x="10806" y="16454"/>
                  </a:lnTo>
                  <a:lnTo>
                    <a:pt x="10752" y="16459"/>
                  </a:lnTo>
                  <a:lnTo>
                    <a:pt x="10698" y="16462"/>
                  </a:lnTo>
                  <a:lnTo>
                    <a:pt x="10644" y="16463"/>
                  </a:lnTo>
                  <a:lnTo>
                    <a:pt x="10590" y="16464"/>
                  </a:lnTo>
                  <a:lnTo>
                    <a:pt x="2110" y="164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3060026" cy="4641850"/>
          </a:xfrm>
        </p:spPr>
        <p:txBody>
          <a:bodyPr anchor="ctr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3068638" y="0"/>
            <a:ext cx="6075362" cy="4865044"/>
          </a:xfrm>
        </p:spPr>
        <p:txBody>
          <a:bodyPr anchor="ctr" anchorCtr="0"/>
          <a:lstStyle>
            <a:lvl1pPr>
              <a:spcBef>
                <a:spcPts val="600"/>
              </a:spcBef>
              <a:spcAft>
                <a:spcPts val="600"/>
              </a:spcAft>
              <a:defRPr sz="2000"/>
            </a:lvl1pPr>
            <a:lvl2pPr>
              <a:spcBef>
                <a:spcPts val="600"/>
              </a:spcBef>
              <a:spcAft>
                <a:spcPts val="600"/>
              </a:spcAft>
              <a:defRPr sz="2000"/>
            </a:lvl2pPr>
            <a:lvl3pPr>
              <a:spcBef>
                <a:spcPts val="600"/>
              </a:spcBef>
              <a:spcAft>
                <a:spcPts val="600"/>
              </a:spcAft>
              <a:defRPr sz="2000"/>
            </a:lvl3pPr>
            <a:lvl4pPr>
              <a:spcBef>
                <a:spcPts val="600"/>
              </a:spcBef>
              <a:spcAft>
                <a:spcPts val="600"/>
              </a:spcAft>
              <a:defRPr sz="2000"/>
            </a:lvl4pPr>
            <a:lvl5pPr>
              <a:spcBef>
                <a:spcPts val="60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8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22.11.2022</a:t>
            </a:r>
            <a:endParaRPr lang="de-DE" dirty="0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Jugendstammtisch </a:t>
            </a:r>
            <a:endParaRPr lang="de-DE" dirty="0"/>
          </a:p>
        </p:txBody>
      </p:sp>
      <p:sp>
        <p:nvSpPr>
          <p:cNvPr id="11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7138E-2BE4-406D-A43C-9EF0836EEF7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4860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chart 1 SP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30607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3060026" cy="15160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3068638" y="0"/>
            <a:ext cx="6075362" cy="4865044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29" name="Textplatzhalter 28"/>
          <p:cNvSpPr>
            <a:spLocks noGrp="1"/>
          </p:cNvSpPr>
          <p:nvPr>
            <p:ph type="body" sz="quarter" idx="14"/>
          </p:nvPr>
        </p:nvSpPr>
        <p:spPr>
          <a:xfrm>
            <a:off x="0" y="1516063"/>
            <a:ext cx="3068638" cy="2844800"/>
          </a:xfrm>
        </p:spPr>
        <p:txBody>
          <a:bodyPr rIns="288000"/>
          <a:lstStyle>
            <a:lvl1pPr>
              <a:lnSpc>
                <a:spcPct val="95000"/>
              </a:lnSpc>
              <a:spcBef>
                <a:spcPts val="0"/>
              </a:spcBef>
              <a:defRPr b="1">
                <a:solidFill>
                  <a:srgbClr val="FFFFFF"/>
                </a:solidFill>
                <a:latin typeface="Sparkasse Rg" panose="020B0504050602020204" pitchFamily="34" charset="0"/>
                <a:cs typeface="Sparkasse Rg" panose="020B0504050602020204" pitchFamily="34" charset="0"/>
              </a:defRPr>
            </a:lvl1pPr>
            <a:lvl2pPr>
              <a:lnSpc>
                <a:spcPct val="95000"/>
              </a:lnSpc>
              <a:spcBef>
                <a:spcPts val="0"/>
              </a:spcBef>
              <a:defRPr>
                <a:solidFill>
                  <a:srgbClr val="FFFFFF"/>
                </a:solidFill>
                <a:latin typeface="Sparkasse Head"/>
                <a:cs typeface="Sparkasse Head"/>
              </a:defRPr>
            </a:lvl2pPr>
            <a:lvl3pPr>
              <a:lnSpc>
                <a:spcPct val="95000"/>
              </a:lnSpc>
              <a:spcBef>
                <a:spcPts val="0"/>
              </a:spcBef>
              <a:defRPr>
                <a:solidFill>
                  <a:srgbClr val="FFFFFF"/>
                </a:solidFill>
                <a:latin typeface="Sparkasse Head"/>
                <a:cs typeface="Sparkasse Head"/>
              </a:defRPr>
            </a:lvl3pPr>
            <a:lvl4pPr>
              <a:lnSpc>
                <a:spcPct val="95000"/>
              </a:lnSpc>
              <a:spcBef>
                <a:spcPts val="0"/>
              </a:spcBef>
              <a:defRPr>
                <a:solidFill>
                  <a:srgbClr val="FFFFFF"/>
                </a:solidFill>
                <a:latin typeface="Sparkasse Head"/>
                <a:cs typeface="Sparkasse Head"/>
              </a:defRPr>
            </a:lvl4pPr>
            <a:lvl5pPr>
              <a:lnSpc>
                <a:spcPct val="95000"/>
              </a:lnSpc>
              <a:spcBef>
                <a:spcPts val="0"/>
              </a:spcBef>
              <a:defRPr>
                <a:solidFill>
                  <a:srgbClr val="FFFFFF"/>
                </a:solidFill>
                <a:latin typeface="Sparkasse Head"/>
                <a:cs typeface="Sparkasse Head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0" name="Datumsplatzhalt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22.11.2022</a:t>
            </a:r>
            <a:endParaRPr lang="de-DE" dirty="0"/>
          </a:p>
        </p:txBody>
      </p:sp>
      <p:sp>
        <p:nvSpPr>
          <p:cNvPr id="11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Jugendstammtisch </a:t>
            </a:r>
            <a:endParaRPr lang="de-DE" dirty="0"/>
          </a:p>
        </p:txBody>
      </p:sp>
      <p:sp>
        <p:nvSpPr>
          <p:cNvPr id="12" name="Foliennummernplatzhalt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83FFC-11A9-48D1-A487-638280B7A32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395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chart 2 SP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0" y="0"/>
            <a:ext cx="3060700" cy="25701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grpSp>
        <p:nvGrpSpPr>
          <p:cNvPr id="8" name="Gruppierung 25"/>
          <p:cNvGrpSpPr>
            <a:grpSpLocks/>
          </p:cNvGrpSpPr>
          <p:nvPr/>
        </p:nvGrpSpPr>
        <p:grpSpPr bwMode="auto">
          <a:xfrm>
            <a:off x="371475" y="4740275"/>
            <a:ext cx="2609850" cy="379413"/>
            <a:chOff x="387351" y="4741051"/>
            <a:chExt cx="2609849" cy="379044"/>
          </a:xfrm>
        </p:grpSpPr>
        <p:sp>
          <p:nvSpPr>
            <p:cNvPr id="10" name="Text Box 26"/>
            <p:cNvSpPr txBox="1">
              <a:spLocks noChangeArrowheads="1"/>
            </p:cNvSpPr>
            <p:nvPr/>
          </p:nvSpPr>
          <p:spPr bwMode="auto">
            <a:xfrm>
              <a:off x="492844" y="4750763"/>
              <a:ext cx="250435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Sparkasse Rg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Sparkasse Rg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Sparkasse Rg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Sparkasse Rg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Sparkasse Rg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parkasse Rg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parkasse Rg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parkasse Rg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parkasse Rg" pitchFamily="34" charset="0"/>
                </a:defRPr>
              </a:lvl9pPr>
            </a:lstStyle>
            <a:p>
              <a:pPr defTabSz="914400"/>
              <a:r>
                <a:rPr lang="de-DE" altLang="de-DE" sz="900">
                  <a:solidFill>
                    <a:schemeClr val="tx2"/>
                  </a:solidFill>
                  <a:ea typeface="Sparkasse Rg" pitchFamily="34" charset="0"/>
                  <a:cs typeface="Sparkasse Rg" pitchFamily="34" charset="0"/>
                </a:rPr>
                <a:t>Sparkasse</a:t>
              </a:r>
            </a:p>
            <a:p>
              <a:pPr defTabSz="914400"/>
              <a:r>
                <a:rPr lang="de-DE" altLang="de-DE" sz="900">
                  <a:solidFill>
                    <a:srgbClr val="FF0000"/>
                  </a:solidFill>
                  <a:ea typeface="Sparkasse Rg" pitchFamily="34" charset="0"/>
                  <a:cs typeface="Sparkasse Rg" pitchFamily="34" charset="0"/>
                </a:rPr>
                <a:t>Koblenz</a:t>
              </a:r>
            </a:p>
          </p:txBody>
        </p:sp>
        <p:sp>
          <p:nvSpPr>
            <p:cNvPr id="11" name="Freeform 27"/>
            <p:cNvSpPr>
              <a:spLocks noChangeAspect="1" noEditPoints="1"/>
            </p:cNvSpPr>
            <p:nvPr/>
          </p:nvSpPr>
          <p:spPr bwMode="auto">
            <a:xfrm>
              <a:off x="387351" y="4741051"/>
              <a:ext cx="129159" cy="168021"/>
            </a:xfrm>
            <a:custGeom>
              <a:avLst/>
              <a:gdLst>
                <a:gd name="T0" fmla="*/ 43378 w 12705"/>
                <a:gd name="T1" fmla="*/ 17165 h 16464"/>
                <a:gd name="T2" fmla="*/ 44852 w 12705"/>
                <a:gd name="T3" fmla="*/ 12634 h 16464"/>
                <a:gd name="T4" fmla="*/ 47231 w 12705"/>
                <a:gd name="T5" fmla="*/ 8613 h 16464"/>
                <a:gd name="T6" fmla="*/ 50393 w 12705"/>
                <a:gd name="T7" fmla="*/ 5235 h 16464"/>
                <a:gd name="T8" fmla="*/ 54225 w 12705"/>
                <a:gd name="T9" fmla="*/ 2602 h 16464"/>
                <a:gd name="T10" fmla="*/ 58637 w 12705"/>
                <a:gd name="T11" fmla="*/ 796 h 16464"/>
                <a:gd name="T12" fmla="*/ 63415 w 12705"/>
                <a:gd name="T13" fmla="*/ 31 h 16464"/>
                <a:gd name="T14" fmla="*/ 68316 w 12705"/>
                <a:gd name="T15" fmla="*/ 327 h 16464"/>
                <a:gd name="T16" fmla="*/ 72900 w 12705"/>
                <a:gd name="T17" fmla="*/ 1694 h 16464"/>
                <a:gd name="T18" fmla="*/ 76967 w 12705"/>
                <a:gd name="T19" fmla="*/ 3970 h 16464"/>
                <a:gd name="T20" fmla="*/ 80403 w 12705"/>
                <a:gd name="T21" fmla="*/ 7021 h 16464"/>
                <a:gd name="T22" fmla="*/ 83117 w 12705"/>
                <a:gd name="T23" fmla="*/ 10777 h 16464"/>
                <a:gd name="T24" fmla="*/ 85028 w 12705"/>
                <a:gd name="T25" fmla="*/ 15114 h 16464"/>
                <a:gd name="T26" fmla="*/ 85913 w 12705"/>
                <a:gd name="T27" fmla="*/ 19839 h 16464"/>
                <a:gd name="T28" fmla="*/ 85740 w 12705"/>
                <a:gd name="T29" fmla="*/ 24758 h 16464"/>
                <a:gd name="T30" fmla="*/ 84490 w 12705"/>
                <a:gd name="T31" fmla="*/ 29391 h 16464"/>
                <a:gd name="T32" fmla="*/ 82304 w 12705"/>
                <a:gd name="T33" fmla="*/ 33545 h 16464"/>
                <a:gd name="T34" fmla="*/ 79335 w 12705"/>
                <a:gd name="T35" fmla="*/ 37056 h 16464"/>
                <a:gd name="T36" fmla="*/ 75676 w 12705"/>
                <a:gd name="T37" fmla="*/ 39862 h 16464"/>
                <a:gd name="T38" fmla="*/ 71396 w 12705"/>
                <a:gd name="T39" fmla="*/ 41883 h 16464"/>
                <a:gd name="T40" fmla="*/ 66709 w 12705"/>
                <a:gd name="T41" fmla="*/ 42883 h 16464"/>
                <a:gd name="T42" fmla="*/ 61789 w 12705"/>
                <a:gd name="T43" fmla="*/ 42832 h 16464"/>
                <a:gd name="T44" fmla="*/ 57123 w 12705"/>
                <a:gd name="T45" fmla="*/ 41699 h 16464"/>
                <a:gd name="T46" fmla="*/ 52873 w 12705"/>
                <a:gd name="T47" fmla="*/ 39587 h 16464"/>
                <a:gd name="T48" fmla="*/ 49254 w 12705"/>
                <a:gd name="T49" fmla="*/ 36698 h 16464"/>
                <a:gd name="T50" fmla="*/ 46357 w 12705"/>
                <a:gd name="T51" fmla="*/ 33106 h 16464"/>
                <a:gd name="T52" fmla="*/ 44253 w 12705"/>
                <a:gd name="T53" fmla="*/ 28891 h 16464"/>
                <a:gd name="T54" fmla="*/ 43114 w 12705"/>
                <a:gd name="T55" fmla="*/ 24228 h 16464"/>
                <a:gd name="T56" fmla="*/ 19803 w 12705"/>
                <a:gd name="T57" fmla="*/ 167970 h 16464"/>
                <a:gd name="T58" fmla="*/ 15076 w 12705"/>
                <a:gd name="T59" fmla="*/ 167072 h 16464"/>
                <a:gd name="T60" fmla="*/ 10735 w 12705"/>
                <a:gd name="T61" fmla="*/ 165164 h 16464"/>
                <a:gd name="T62" fmla="*/ 7015 w 12705"/>
                <a:gd name="T63" fmla="*/ 162459 h 16464"/>
                <a:gd name="T64" fmla="*/ 3965 w 12705"/>
                <a:gd name="T65" fmla="*/ 158999 h 16464"/>
                <a:gd name="T66" fmla="*/ 1688 w 12705"/>
                <a:gd name="T67" fmla="*/ 154907 h 16464"/>
                <a:gd name="T68" fmla="*/ 315 w 12705"/>
                <a:gd name="T69" fmla="*/ 150325 h 16464"/>
                <a:gd name="T70" fmla="*/ 98905 w 12705"/>
                <a:gd name="T71" fmla="*/ 137936 h 16464"/>
                <a:gd name="T72" fmla="*/ 234 w 12705"/>
                <a:gd name="T73" fmla="*/ 74264 h 16464"/>
                <a:gd name="T74" fmla="*/ 1474 w 12705"/>
                <a:gd name="T75" fmla="*/ 69652 h 16464"/>
                <a:gd name="T76" fmla="*/ 3670 w 12705"/>
                <a:gd name="T77" fmla="*/ 65498 h 16464"/>
                <a:gd name="T78" fmla="*/ 6638 w 12705"/>
                <a:gd name="T79" fmla="*/ 61967 h 16464"/>
                <a:gd name="T80" fmla="*/ 10298 w 12705"/>
                <a:gd name="T81" fmla="*/ 59171 h 16464"/>
                <a:gd name="T82" fmla="*/ 14568 w 12705"/>
                <a:gd name="T83" fmla="*/ 57170 h 16464"/>
                <a:gd name="T84" fmla="*/ 19254 w 12705"/>
                <a:gd name="T85" fmla="*/ 56160 h 16464"/>
                <a:gd name="T86" fmla="*/ 109854 w 12705"/>
                <a:gd name="T87" fmla="*/ 56160 h 16464"/>
                <a:gd name="T88" fmla="*/ 114550 w 12705"/>
                <a:gd name="T89" fmla="*/ 57170 h 16464"/>
                <a:gd name="T90" fmla="*/ 118841 w 12705"/>
                <a:gd name="T91" fmla="*/ 59171 h 16464"/>
                <a:gd name="T92" fmla="*/ 122510 w 12705"/>
                <a:gd name="T93" fmla="*/ 61967 h 16464"/>
                <a:gd name="T94" fmla="*/ 125479 w 12705"/>
                <a:gd name="T95" fmla="*/ 65498 h 16464"/>
                <a:gd name="T96" fmla="*/ 127685 w 12705"/>
                <a:gd name="T97" fmla="*/ 69652 h 16464"/>
                <a:gd name="T98" fmla="*/ 128915 w 12705"/>
                <a:gd name="T99" fmla="*/ 74264 h 16464"/>
                <a:gd name="T100" fmla="*/ 30030 w 12705"/>
                <a:gd name="T101" fmla="*/ 99023 h 16464"/>
                <a:gd name="T102" fmla="*/ 128834 w 12705"/>
                <a:gd name="T103" fmla="*/ 150325 h 16464"/>
                <a:gd name="T104" fmla="*/ 127471 w 12705"/>
                <a:gd name="T105" fmla="*/ 154907 h 16464"/>
                <a:gd name="T106" fmla="*/ 125184 w 12705"/>
                <a:gd name="T107" fmla="*/ 158999 h 16464"/>
                <a:gd name="T108" fmla="*/ 122134 w 12705"/>
                <a:gd name="T109" fmla="*/ 162459 h 16464"/>
                <a:gd name="T110" fmla="*/ 118393 w 12705"/>
                <a:gd name="T111" fmla="*/ 165164 h 16464"/>
                <a:gd name="T112" fmla="*/ 114042 w 12705"/>
                <a:gd name="T113" fmla="*/ 167072 h 16464"/>
                <a:gd name="T114" fmla="*/ 109305 w 12705"/>
                <a:gd name="T115" fmla="*/ 167970 h 1646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2705" h="16464">
                  <a:moveTo>
                    <a:pt x="4226" y="2105"/>
                  </a:moveTo>
                  <a:lnTo>
                    <a:pt x="4226" y="2052"/>
                  </a:lnTo>
                  <a:lnTo>
                    <a:pt x="4228" y="1997"/>
                  </a:lnTo>
                  <a:lnTo>
                    <a:pt x="4231" y="1944"/>
                  </a:lnTo>
                  <a:lnTo>
                    <a:pt x="4236" y="1890"/>
                  </a:lnTo>
                  <a:lnTo>
                    <a:pt x="4241" y="1838"/>
                  </a:lnTo>
                  <a:lnTo>
                    <a:pt x="4248" y="1786"/>
                  </a:lnTo>
                  <a:lnTo>
                    <a:pt x="4258" y="1734"/>
                  </a:lnTo>
                  <a:lnTo>
                    <a:pt x="4267" y="1682"/>
                  </a:lnTo>
                  <a:lnTo>
                    <a:pt x="4278" y="1631"/>
                  </a:lnTo>
                  <a:lnTo>
                    <a:pt x="4291" y="1581"/>
                  </a:lnTo>
                  <a:lnTo>
                    <a:pt x="4304" y="1531"/>
                  </a:lnTo>
                  <a:lnTo>
                    <a:pt x="4320" y="1481"/>
                  </a:lnTo>
                  <a:lnTo>
                    <a:pt x="4335" y="1431"/>
                  </a:lnTo>
                  <a:lnTo>
                    <a:pt x="4353" y="1382"/>
                  </a:lnTo>
                  <a:lnTo>
                    <a:pt x="4371" y="1334"/>
                  </a:lnTo>
                  <a:lnTo>
                    <a:pt x="4392" y="1285"/>
                  </a:lnTo>
                  <a:lnTo>
                    <a:pt x="4412" y="1238"/>
                  </a:lnTo>
                  <a:lnTo>
                    <a:pt x="4435" y="1191"/>
                  </a:lnTo>
                  <a:lnTo>
                    <a:pt x="4458" y="1145"/>
                  </a:lnTo>
                  <a:lnTo>
                    <a:pt x="4482" y="1100"/>
                  </a:lnTo>
                  <a:lnTo>
                    <a:pt x="4507" y="1056"/>
                  </a:lnTo>
                  <a:lnTo>
                    <a:pt x="4533" y="1012"/>
                  </a:lnTo>
                  <a:lnTo>
                    <a:pt x="4560" y="968"/>
                  </a:lnTo>
                  <a:lnTo>
                    <a:pt x="4588" y="926"/>
                  </a:lnTo>
                  <a:lnTo>
                    <a:pt x="4617" y="885"/>
                  </a:lnTo>
                  <a:lnTo>
                    <a:pt x="4646" y="844"/>
                  </a:lnTo>
                  <a:lnTo>
                    <a:pt x="4677" y="805"/>
                  </a:lnTo>
                  <a:lnTo>
                    <a:pt x="4709" y="765"/>
                  </a:lnTo>
                  <a:lnTo>
                    <a:pt x="4741" y="726"/>
                  </a:lnTo>
                  <a:lnTo>
                    <a:pt x="4775" y="688"/>
                  </a:lnTo>
                  <a:lnTo>
                    <a:pt x="4809" y="651"/>
                  </a:lnTo>
                  <a:lnTo>
                    <a:pt x="4845" y="615"/>
                  </a:lnTo>
                  <a:lnTo>
                    <a:pt x="4882" y="580"/>
                  </a:lnTo>
                  <a:lnTo>
                    <a:pt x="4919" y="546"/>
                  </a:lnTo>
                  <a:lnTo>
                    <a:pt x="4957" y="513"/>
                  </a:lnTo>
                  <a:lnTo>
                    <a:pt x="4996" y="481"/>
                  </a:lnTo>
                  <a:lnTo>
                    <a:pt x="5035" y="450"/>
                  </a:lnTo>
                  <a:lnTo>
                    <a:pt x="5076" y="419"/>
                  </a:lnTo>
                  <a:lnTo>
                    <a:pt x="5117" y="389"/>
                  </a:lnTo>
                  <a:lnTo>
                    <a:pt x="5159" y="360"/>
                  </a:lnTo>
                  <a:lnTo>
                    <a:pt x="5201" y="333"/>
                  </a:lnTo>
                  <a:lnTo>
                    <a:pt x="5245" y="307"/>
                  </a:lnTo>
                  <a:lnTo>
                    <a:pt x="5289" y="281"/>
                  </a:lnTo>
                  <a:lnTo>
                    <a:pt x="5334" y="255"/>
                  </a:lnTo>
                  <a:lnTo>
                    <a:pt x="5380" y="232"/>
                  </a:lnTo>
                  <a:lnTo>
                    <a:pt x="5426" y="209"/>
                  </a:lnTo>
                  <a:lnTo>
                    <a:pt x="5473" y="186"/>
                  </a:lnTo>
                  <a:lnTo>
                    <a:pt x="5522" y="166"/>
                  </a:lnTo>
                  <a:lnTo>
                    <a:pt x="5570" y="145"/>
                  </a:lnTo>
                  <a:lnTo>
                    <a:pt x="5619" y="127"/>
                  </a:lnTo>
                  <a:lnTo>
                    <a:pt x="5668" y="109"/>
                  </a:lnTo>
                  <a:lnTo>
                    <a:pt x="5718" y="93"/>
                  </a:lnTo>
                  <a:lnTo>
                    <a:pt x="5768" y="78"/>
                  </a:lnTo>
                  <a:lnTo>
                    <a:pt x="5819" y="65"/>
                  </a:lnTo>
                  <a:lnTo>
                    <a:pt x="5869" y="52"/>
                  </a:lnTo>
                  <a:lnTo>
                    <a:pt x="5921" y="41"/>
                  </a:lnTo>
                  <a:lnTo>
                    <a:pt x="5973" y="32"/>
                  </a:lnTo>
                  <a:lnTo>
                    <a:pt x="6025" y="24"/>
                  </a:lnTo>
                  <a:lnTo>
                    <a:pt x="6078" y="16"/>
                  </a:lnTo>
                  <a:lnTo>
                    <a:pt x="6130" y="10"/>
                  </a:lnTo>
                  <a:lnTo>
                    <a:pt x="6184" y="6"/>
                  </a:lnTo>
                  <a:lnTo>
                    <a:pt x="6238" y="3"/>
                  </a:lnTo>
                  <a:lnTo>
                    <a:pt x="6291" y="1"/>
                  </a:lnTo>
                  <a:lnTo>
                    <a:pt x="6346" y="0"/>
                  </a:lnTo>
                  <a:lnTo>
                    <a:pt x="6400" y="1"/>
                  </a:lnTo>
                  <a:lnTo>
                    <a:pt x="6455" y="3"/>
                  </a:lnTo>
                  <a:lnTo>
                    <a:pt x="6509" y="6"/>
                  </a:lnTo>
                  <a:lnTo>
                    <a:pt x="6562" y="10"/>
                  </a:lnTo>
                  <a:lnTo>
                    <a:pt x="6615" y="16"/>
                  </a:lnTo>
                  <a:lnTo>
                    <a:pt x="6668" y="24"/>
                  </a:lnTo>
                  <a:lnTo>
                    <a:pt x="6720" y="32"/>
                  </a:lnTo>
                  <a:lnTo>
                    <a:pt x="6772" y="41"/>
                  </a:lnTo>
                  <a:lnTo>
                    <a:pt x="6823" y="52"/>
                  </a:lnTo>
                  <a:lnTo>
                    <a:pt x="6874" y="65"/>
                  </a:lnTo>
                  <a:lnTo>
                    <a:pt x="6924" y="78"/>
                  </a:lnTo>
                  <a:lnTo>
                    <a:pt x="6974" y="93"/>
                  </a:lnTo>
                  <a:lnTo>
                    <a:pt x="7023" y="109"/>
                  </a:lnTo>
                  <a:lnTo>
                    <a:pt x="7073" y="127"/>
                  </a:lnTo>
                  <a:lnTo>
                    <a:pt x="7122" y="145"/>
                  </a:lnTo>
                  <a:lnTo>
                    <a:pt x="7171" y="166"/>
                  </a:lnTo>
                  <a:lnTo>
                    <a:pt x="7218" y="186"/>
                  </a:lnTo>
                  <a:lnTo>
                    <a:pt x="7265" y="209"/>
                  </a:lnTo>
                  <a:lnTo>
                    <a:pt x="7311" y="232"/>
                  </a:lnTo>
                  <a:lnTo>
                    <a:pt x="7356" y="255"/>
                  </a:lnTo>
                  <a:lnTo>
                    <a:pt x="7401" y="281"/>
                  </a:lnTo>
                  <a:lnTo>
                    <a:pt x="7444" y="307"/>
                  </a:lnTo>
                  <a:lnTo>
                    <a:pt x="7487" y="333"/>
                  </a:lnTo>
                  <a:lnTo>
                    <a:pt x="7530" y="360"/>
                  </a:lnTo>
                  <a:lnTo>
                    <a:pt x="7571" y="389"/>
                  </a:lnTo>
                  <a:lnTo>
                    <a:pt x="7612" y="419"/>
                  </a:lnTo>
                  <a:lnTo>
                    <a:pt x="7651" y="450"/>
                  </a:lnTo>
                  <a:lnTo>
                    <a:pt x="7690" y="481"/>
                  </a:lnTo>
                  <a:lnTo>
                    <a:pt x="7730" y="513"/>
                  </a:lnTo>
                  <a:lnTo>
                    <a:pt x="7767" y="546"/>
                  </a:lnTo>
                  <a:lnTo>
                    <a:pt x="7804" y="580"/>
                  </a:lnTo>
                  <a:lnTo>
                    <a:pt x="7840" y="615"/>
                  </a:lnTo>
                  <a:lnTo>
                    <a:pt x="7875" y="651"/>
                  </a:lnTo>
                  <a:lnTo>
                    <a:pt x="7909" y="688"/>
                  </a:lnTo>
                  <a:lnTo>
                    <a:pt x="7943" y="726"/>
                  </a:lnTo>
                  <a:lnTo>
                    <a:pt x="7975" y="765"/>
                  </a:lnTo>
                  <a:lnTo>
                    <a:pt x="8007" y="805"/>
                  </a:lnTo>
                  <a:lnTo>
                    <a:pt x="8037" y="844"/>
                  </a:lnTo>
                  <a:lnTo>
                    <a:pt x="8067" y="885"/>
                  </a:lnTo>
                  <a:lnTo>
                    <a:pt x="8096" y="926"/>
                  </a:lnTo>
                  <a:lnTo>
                    <a:pt x="8124" y="968"/>
                  </a:lnTo>
                  <a:lnTo>
                    <a:pt x="8150" y="1012"/>
                  </a:lnTo>
                  <a:lnTo>
                    <a:pt x="8176" y="1056"/>
                  </a:lnTo>
                  <a:lnTo>
                    <a:pt x="8201" y="1100"/>
                  </a:lnTo>
                  <a:lnTo>
                    <a:pt x="8225" y="1145"/>
                  </a:lnTo>
                  <a:lnTo>
                    <a:pt x="8248" y="1191"/>
                  </a:lnTo>
                  <a:lnTo>
                    <a:pt x="8270" y="1238"/>
                  </a:lnTo>
                  <a:lnTo>
                    <a:pt x="8292" y="1285"/>
                  </a:lnTo>
                  <a:lnTo>
                    <a:pt x="8311" y="1334"/>
                  </a:lnTo>
                  <a:lnTo>
                    <a:pt x="8330" y="1382"/>
                  </a:lnTo>
                  <a:lnTo>
                    <a:pt x="8347" y="1431"/>
                  </a:lnTo>
                  <a:lnTo>
                    <a:pt x="8364" y="1481"/>
                  </a:lnTo>
                  <a:lnTo>
                    <a:pt x="8378" y="1531"/>
                  </a:lnTo>
                  <a:lnTo>
                    <a:pt x="8393" y="1581"/>
                  </a:lnTo>
                  <a:lnTo>
                    <a:pt x="8405" y="1631"/>
                  </a:lnTo>
                  <a:lnTo>
                    <a:pt x="8415" y="1682"/>
                  </a:lnTo>
                  <a:lnTo>
                    <a:pt x="8426" y="1734"/>
                  </a:lnTo>
                  <a:lnTo>
                    <a:pt x="8434" y="1786"/>
                  </a:lnTo>
                  <a:lnTo>
                    <a:pt x="8441" y="1838"/>
                  </a:lnTo>
                  <a:lnTo>
                    <a:pt x="8447" y="1890"/>
                  </a:lnTo>
                  <a:lnTo>
                    <a:pt x="8451" y="1944"/>
                  </a:lnTo>
                  <a:lnTo>
                    <a:pt x="8456" y="1997"/>
                  </a:lnTo>
                  <a:lnTo>
                    <a:pt x="8458" y="2052"/>
                  </a:lnTo>
                  <a:lnTo>
                    <a:pt x="8458" y="2105"/>
                  </a:lnTo>
                  <a:lnTo>
                    <a:pt x="8458" y="2160"/>
                  </a:lnTo>
                  <a:lnTo>
                    <a:pt x="8456" y="2214"/>
                  </a:lnTo>
                  <a:lnTo>
                    <a:pt x="8451" y="2268"/>
                  </a:lnTo>
                  <a:lnTo>
                    <a:pt x="8447" y="2321"/>
                  </a:lnTo>
                  <a:lnTo>
                    <a:pt x="8441" y="2374"/>
                  </a:lnTo>
                  <a:lnTo>
                    <a:pt x="8434" y="2426"/>
                  </a:lnTo>
                  <a:lnTo>
                    <a:pt x="8426" y="2478"/>
                  </a:lnTo>
                  <a:lnTo>
                    <a:pt x="8415" y="2530"/>
                  </a:lnTo>
                  <a:lnTo>
                    <a:pt x="8405" y="2581"/>
                  </a:lnTo>
                  <a:lnTo>
                    <a:pt x="8393" y="2632"/>
                  </a:lnTo>
                  <a:lnTo>
                    <a:pt x="8378" y="2683"/>
                  </a:lnTo>
                  <a:lnTo>
                    <a:pt x="8364" y="2732"/>
                  </a:lnTo>
                  <a:lnTo>
                    <a:pt x="8347" y="2782"/>
                  </a:lnTo>
                  <a:lnTo>
                    <a:pt x="8330" y="2831"/>
                  </a:lnTo>
                  <a:lnTo>
                    <a:pt x="8311" y="2880"/>
                  </a:lnTo>
                  <a:lnTo>
                    <a:pt x="8292" y="2929"/>
                  </a:lnTo>
                  <a:lnTo>
                    <a:pt x="8270" y="2976"/>
                  </a:lnTo>
                  <a:lnTo>
                    <a:pt x="8248" y="3022"/>
                  </a:lnTo>
                  <a:lnTo>
                    <a:pt x="8225" y="3068"/>
                  </a:lnTo>
                  <a:lnTo>
                    <a:pt x="8201" y="3114"/>
                  </a:lnTo>
                  <a:lnTo>
                    <a:pt x="8176" y="3158"/>
                  </a:lnTo>
                  <a:lnTo>
                    <a:pt x="8150" y="3201"/>
                  </a:lnTo>
                  <a:lnTo>
                    <a:pt x="8124" y="3244"/>
                  </a:lnTo>
                  <a:lnTo>
                    <a:pt x="8096" y="3287"/>
                  </a:lnTo>
                  <a:lnTo>
                    <a:pt x="8067" y="3328"/>
                  </a:lnTo>
                  <a:lnTo>
                    <a:pt x="8037" y="3369"/>
                  </a:lnTo>
                  <a:lnTo>
                    <a:pt x="8007" y="3409"/>
                  </a:lnTo>
                  <a:lnTo>
                    <a:pt x="7975" y="3448"/>
                  </a:lnTo>
                  <a:lnTo>
                    <a:pt x="7943" y="3486"/>
                  </a:lnTo>
                  <a:lnTo>
                    <a:pt x="7909" y="3523"/>
                  </a:lnTo>
                  <a:lnTo>
                    <a:pt x="7875" y="3560"/>
                  </a:lnTo>
                  <a:lnTo>
                    <a:pt x="7840" y="3596"/>
                  </a:lnTo>
                  <a:lnTo>
                    <a:pt x="7804" y="3631"/>
                  </a:lnTo>
                  <a:lnTo>
                    <a:pt x="7767" y="3666"/>
                  </a:lnTo>
                  <a:lnTo>
                    <a:pt x="7730" y="3699"/>
                  </a:lnTo>
                  <a:lnTo>
                    <a:pt x="7690" y="3732"/>
                  </a:lnTo>
                  <a:lnTo>
                    <a:pt x="7651" y="3763"/>
                  </a:lnTo>
                  <a:lnTo>
                    <a:pt x="7612" y="3794"/>
                  </a:lnTo>
                  <a:lnTo>
                    <a:pt x="7571" y="3824"/>
                  </a:lnTo>
                  <a:lnTo>
                    <a:pt x="7530" y="3852"/>
                  </a:lnTo>
                  <a:lnTo>
                    <a:pt x="7487" y="3879"/>
                  </a:lnTo>
                  <a:lnTo>
                    <a:pt x="7444" y="3906"/>
                  </a:lnTo>
                  <a:lnTo>
                    <a:pt x="7401" y="3933"/>
                  </a:lnTo>
                  <a:lnTo>
                    <a:pt x="7356" y="3958"/>
                  </a:lnTo>
                  <a:lnTo>
                    <a:pt x="7311" y="3981"/>
                  </a:lnTo>
                  <a:lnTo>
                    <a:pt x="7265" y="4004"/>
                  </a:lnTo>
                  <a:lnTo>
                    <a:pt x="7218" y="4026"/>
                  </a:lnTo>
                  <a:lnTo>
                    <a:pt x="7171" y="4047"/>
                  </a:lnTo>
                  <a:lnTo>
                    <a:pt x="7122" y="4068"/>
                  </a:lnTo>
                  <a:lnTo>
                    <a:pt x="7073" y="4086"/>
                  </a:lnTo>
                  <a:lnTo>
                    <a:pt x="7023" y="4104"/>
                  </a:lnTo>
                  <a:lnTo>
                    <a:pt x="6974" y="4119"/>
                  </a:lnTo>
                  <a:lnTo>
                    <a:pt x="6924" y="4135"/>
                  </a:lnTo>
                  <a:lnTo>
                    <a:pt x="6874" y="4148"/>
                  </a:lnTo>
                  <a:lnTo>
                    <a:pt x="6823" y="4160"/>
                  </a:lnTo>
                  <a:lnTo>
                    <a:pt x="6772" y="4172"/>
                  </a:lnTo>
                  <a:lnTo>
                    <a:pt x="6720" y="4181"/>
                  </a:lnTo>
                  <a:lnTo>
                    <a:pt x="6668" y="4190"/>
                  </a:lnTo>
                  <a:lnTo>
                    <a:pt x="6615" y="4197"/>
                  </a:lnTo>
                  <a:lnTo>
                    <a:pt x="6562" y="4202"/>
                  </a:lnTo>
                  <a:lnTo>
                    <a:pt x="6509" y="4208"/>
                  </a:lnTo>
                  <a:lnTo>
                    <a:pt x="6455" y="4211"/>
                  </a:lnTo>
                  <a:lnTo>
                    <a:pt x="6400" y="4213"/>
                  </a:lnTo>
                  <a:lnTo>
                    <a:pt x="6346" y="4213"/>
                  </a:lnTo>
                  <a:lnTo>
                    <a:pt x="6291" y="4213"/>
                  </a:lnTo>
                  <a:lnTo>
                    <a:pt x="6238" y="4211"/>
                  </a:lnTo>
                  <a:lnTo>
                    <a:pt x="6184" y="4208"/>
                  </a:lnTo>
                  <a:lnTo>
                    <a:pt x="6130" y="4202"/>
                  </a:lnTo>
                  <a:lnTo>
                    <a:pt x="6078" y="4197"/>
                  </a:lnTo>
                  <a:lnTo>
                    <a:pt x="6025" y="4190"/>
                  </a:lnTo>
                  <a:lnTo>
                    <a:pt x="5973" y="4181"/>
                  </a:lnTo>
                  <a:lnTo>
                    <a:pt x="5921" y="4172"/>
                  </a:lnTo>
                  <a:lnTo>
                    <a:pt x="5869" y="4160"/>
                  </a:lnTo>
                  <a:lnTo>
                    <a:pt x="5819" y="4148"/>
                  </a:lnTo>
                  <a:lnTo>
                    <a:pt x="5768" y="4135"/>
                  </a:lnTo>
                  <a:lnTo>
                    <a:pt x="5718" y="4119"/>
                  </a:lnTo>
                  <a:lnTo>
                    <a:pt x="5668" y="4104"/>
                  </a:lnTo>
                  <a:lnTo>
                    <a:pt x="5619" y="4086"/>
                  </a:lnTo>
                  <a:lnTo>
                    <a:pt x="5570" y="4068"/>
                  </a:lnTo>
                  <a:lnTo>
                    <a:pt x="5522" y="4047"/>
                  </a:lnTo>
                  <a:lnTo>
                    <a:pt x="5473" y="4026"/>
                  </a:lnTo>
                  <a:lnTo>
                    <a:pt x="5426" y="4004"/>
                  </a:lnTo>
                  <a:lnTo>
                    <a:pt x="5380" y="3981"/>
                  </a:lnTo>
                  <a:lnTo>
                    <a:pt x="5334" y="3958"/>
                  </a:lnTo>
                  <a:lnTo>
                    <a:pt x="5289" y="3933"/>
                  </a:lnTo>
                  <a:lnTo>
                    <a:pt x="5245" y="3906"/>
                  </a:lnTo>
                  <a:lnTo>
                    <a:pt x="5201" y="3879"/>
                  </a:lnTo>
                  <a:lnTo>
                    <a:pt x="5159" y="3852"/>
                  </a:lnTo>
                  <a:lnTo>
                    <a:pt x="5117" y="3824"/>
                  </a:lnTo>
                  <a:lnTo>
                    <a:pt x="5076" y="3794"/>
                  </a:lnTo>
                  <a:lnTo>
                    <a:pt x="5035" y="3763"/>
                  </a:lnTo>
                  <a:lnTo>
                    <a:pt x="4996" y="3732"/>
                  </a:lnTo>
                  <a:lnTo>
                    <a:pt x="4957" y="3699"/>
                  </a:lnTo>
                  <a:lnTo>
                    <a:pt x="4919" y="3666"/>
                  </a:lnTo>
                  <a:lnTo>
                    <a:pt x="4882" y="3631"/>
                  </a:lnTo>
                  <a:lnTo>
                    <a:pt x="4845" y="3596"/>
                  </a:lnTo>
                  <a:lnTo>
                    <a:pt x="4809" y="3560"/>
                  </a:lnTo>
                  <a:lnTo>
                    <a:pt x="4775" y="3523"/>
                  </a:lnTo>
                  <a:lnTo>
                    <a:pt x="4741" y="3486"/>
                  </a:lnTo>
                  <a:lnTo>
                    <a:pt x="4709" y="3448"/>
                  </a:lnTo>
                  <a:lnTo>
                    <a:pt x="4677" y="3409"/>
                  </a:lnTo>
                  <a:lnTo>
                    <a:pt x="4646" y="3369"/>
                  </a:lnTo>
                  <a:lnTo>
                    <a:pt x="4617" y="3328"/>
                  </a:lnTo>
                  <a:lnTo>
                    <a:pt x="4588" y="3287"/>
                  </a:lnTo>
                  <a:lnTo>
                    <a:pt x="4560" y="3244"/>
                  </a:lnTo>
                  <a:lnTo>
                    <a:pt x="4533" y="3201"/>
                  </a:lnTo>
                  <a:lnTo>
                    <a:pt x="4507" y="3158"/>
                  </a:lnTo>
                  <a:lnTo>
                    <a:pt x="4482" y="3114"/>
                  </a:lnTo>
                  <a:lnTo>
                    <a:pt x="4458" y="3068"/>
                  </a:lnTo>
                  <a:lnTo>
                    <a:pt x="4435" y="3022"/>
                  </a:lnTo>
                  <a:lnTo>
                    <a:pt x="4412" y="2976"/>
                  </a:lnTo>
                  <a:lnTo>
                    <a:pt x="4392" y="2929"/>
                  </a:lnTo>
                  <a:lnTo>
                    <a:pt x="4371" y="2880"/>
                  </a:lnTo>
                  <a:lnTo>
                    <a:pt x="4353" y="2831"/>
                  </a:lnTo>
                  <a:lnTo>
                    <a:pt x="4335" y="2782"/>
                  </a:lnTo>
                  <a:lnTo>
                    <a:pt x="4320" y="2732"/>
                  </a:lnTo>
                  <a:lnTo>
                    <a:pt x="4304" y="2683"/>
                  </a:lnTo>
                  <a:lnTo>
                    <a:pt x="4291" y="2632"/>
                  </a:lnTo>
                  <a:lnTo>
                    <a:pt x="4278" y="2581"/>
                  </a:lnTo>
                  <a:lnTo>
                    <a:pt x="4267" y="2530"/>
                  </a:lnTo>
                  <a:lnTo>
                    <a:pt x="4258" y="2478"/>
                  </a:lnTo>
                  <a:lnTo>
                    <a:pt x="4248" y="2426"/>
                  </a:lnTo>
                  <a:lnTo>
                    <a:pt x="4241" y="2374"/>
                  </a:lnTo>
                  <a:lnTo>
                    <a:pt x="4236" y="2321"/>
                  </a:lnTo>
                  <a:lnTo>
                    <a:pt x="4231" y="2268"/>
                  </a:lnTo>
                  <a:lnTo>
                    <a:pt x="4228" y="2214"/>
                  </a:lnTo>
                  <a:lnTo>
                    <a:pt x="4226" y="2160"/>
                  </a:lnTo>
                  <a:lnTo>
                    <a:pt x="4226" y="2105"/>
                  </a:lnTo>
                  <a:close/>
                  <a:moveTo>
                    <a:pt x="2110" y="16464"/>
                  </a:moveTo>
                  <a:lnTo>
                    <a:pt x="2055" y="16463"/>
                  </a:lnTo>
                  <a:lnTo>
                    <a:pt x="2001" y="16462"/>
                  </a:lnTo>
                  <a:lnTo>
                    <a:pt x="1948" y="16459"/>
                  </a:lnTo>
                  <a:lnTo>
                    <a:pt x="1894" y="16454"/>
                  </a:lnTo>
                  <a:lnTo>
                    <a:pt x="1842" y="16449"/>
                  </a:lnTo>
                  <a:lnTo>
                    <a:pt x="1789" y="16441"/>
                  </a:lnTo>
                  <a:lnTo>
                    <a:pt x="1736" y="16433"/>
                  </a:lnTo>
                  <a:lnTo>
                    <a:pt x="1686" y="16423"/>
                  </a:lnTo>
                  <a:lnTo>
                    <a:pt x="1634" y="16413"/>
                  </a:lnTo>
                  <a:lnTo>
                    <a:pt x="1584" y="16400"/>
                  </a:lnTo>
                  <a:lnTo>
                    <a:pt x="1533" y="16387"/>
                  </a:lnTo>
                  <a:lnTo>
                    <a:pt x="1483" y="16371"/>
                  </a:lnTo>
                  <a:lnTo>
                    <a:pt x="1433" y="16355"/>
                  </a:lnTo>
                  <a:lnTo>
                    <a:pt x="1384" y="16337"/>
                  </a:lnTo>
                  <a:lnTo>
                    <a:pt x="1335" y="16319"/>
                  </a:lnTo>
                  <a:lnTo>
                    <a:pt x="1287" y="16298"/>
                  </a:lnTo>
                  <a:lnTo>
                    <a:pt x="1239" y="16278"/>
                  </a:lnTo>
                  <a:lnTo>
                    <a:pt x="1192" y="16256"/>
                  </a:lnTo>
                  <a:lnTo>
                    <a:pt x="1147" y="16232"/>
                  </a:lnTo>
                  <a:lnTo>
                    <a:pt x="1101" y="16209"/>
                  </a:lnTo>
                  <a:lnTo>
                    <a:pt x="1056" y="16184"/>
                  </a:lnTo>
                  <a:lnTo>
                    <a:pt x="1013" y="16158"/>
                  </a:lnTo>
                  <a:lnTo>
                    <a:pt x="969" y="16132"/>
                  </a:lnTo>
                  <a:lnTo>
                    <a:pt x="927" y="16104"/>
                  </a:lnTo>
                  <a:lnTo>
                    <a:pt x="886" y="16075"/>
                  </a:lnTo>
                  <a:lnTo>
                    <a:pt x="845" y="16046"/>
                  </a:lnTo>
                  <a:lnTo>
                    <a:pt x="805" y="16015"/>
                  </a:lnTo>
                  <a:lnTo>
                    <a:pt x="766" y="15983"/>
                  </a:lnTo>
                  <a:lnTo>
                    <a:pt x="727" y="15952"/>
                  </a:lnTo>
                  <a:lnTo>
                    <a:pt x="690" y="15919"/>
                  </a:lnTo>
                  <a:lnTo>
                    <a:pt x="653" y="15884"/>
                  </a:lnTo>
                  <a:lnTo>
                    <a:pt x="617" y="15849"/>
                  </a:lnTo>
                  <a:lnTo>
                    <a:pt x="582" y="15813"/>
                  </a:lnTo>
                  <a:lnTo>
                    <a:pt x="547" y="15776"/>
                  </a:lnTo>
                  <a:lnTo>
                    <a:pt x="514" y="15739"/>
                  </a:lnTo>
                  <a:lnTo>
                    <a:pt x="482" y="15699"/>
                  </a:lnTo>
                  <a:lnTo>
                    <a:pt x="450" y="15660"/>
                  </a:lnTo>
                  <a:lnTo>
                    <a:pt x="419" y="15621"/>
                  </a:lnTo>
                  <a:lnTo>
                    <a:pt x="390" y="15580"/>
                  </a:lnTo>
                  <a:lnTo>
                    <a:pt x="361" y="15539"/>
                  </a:lnTo>
                  <a:lnTo>
                    <a:pt x="333" y="15497"/>
                  </a:lnTo>
                  <a:lnTo>
                    <a:pt x="306" y="15454"/>
                  </a:lnTo>
                  <a:lnTo>
                    <a:pt x="280" y="15410"/>
                  </a:lnTo>
                  <a:lnTo>
                    <a:pt x="256" y="15365"/>
                  </a:lnTo>
                  <a:lnTo>
                    <a:pt x="232" y="15320"/>
                  </a:lnTo>
                  <a:lnTo>
                    <a:pt x="208" y="15274"/>
                  </a:lnTo>
                  <a:lnTo>
                    <a:pt x="187" y="15227"/>
                  </a:lnTo>
                  <a:lnTo>
                    <a:pt x="166" y="15179"/>
                  </a:lnTo>
                  <a:lnTo>
                    <a:pt x="145" y="15131"/>
                  </a:lnTo>
                  <a:lnTo>
                    <a:pt x="127" y="15082"/>
                  </a:lnTo>
                  <a:lnTo>
                    <a:pt x="109" y="15034"/>
                  </a:lnTo>
                  <a:lnTo>
                    <a:pt x="93" y="14984"/>
                  </a:lnTo>
                  <a:lnTo>
                    <a:pt x="77" y="14934"/>
                  </a:lnTo>
                  <a:lnTo>
                    <a:pt x="64" y="14883"/>
                  </a:lnTo>
                  <a:lnTo>
                    <a:pt x="52" y="14833"/>
                  </a:lnTo>
                  <a:lnTo>
                    <a:pt x="41" y="14782"/>
                  </a:lnTo>
                  <a:lnTo>
                    <a:pt x="31" y="14730"/>
                  </a:lnTo>
                  <a:lnTo>
                    <a:pt x="23" y="14679"/>
                  </a:lnTo>
                  <a:lnTo>
                    <a:pt x="15" y="14626"/>
                  </a:lnTo>
                  <a:lnTo>
                    <a:pt x="10" y="14574"/>
                  </a:lnTo>
                  <a:lnTo>
                    <a:pt x="5" y="14520"/>
                  </a:lnTo>
                  <a:lnTo>
                    <a:pt x="2" y="14467"/>
                  </a:lnTo>
                  <a:lnTo>
                    <a:pt x="1" y="14413"/>
                  </a:lnTo>
                  <a:lnTo>
                    <a:pt x="0" y="14359"/>
                  </a:lnTo>
                  <a:lnTo>
                    <a:pt x="0" y="13516"/>
                  </a:lnTo>
                  <a:lnTo>
                    <a:pt x="9729" y="13516"/>
                  </a:lnTo>
                  <a:lnTo>
                    <a:pt x="9729" y="12247"/>
                  </a:lnTo>
                  <a:lnTo>
                    <a:pt x="0" y="12247"/>
                  </a:lnTo>
                  <a:lnTo>
                    <a:pt x="0" y="7598"/>
                  </a:lnTo>
                  <a:lnTo>
                    <a:pt x="1" y="7544"/>
                  </a:lnTo>
                  <a:lnTo>
                    <a:pt x="2" y="7489"/>
                  </a:lnTo>
                  <a:lnTo>
                    <a:pt x="5" y="7436"/>
                  </a:lnTo>
                  <a:lnTo>
                    <a:pt x="10" y="7383"/>
                  </a:lnTo>
                  <a:lnTo>
                    <a:pt x="15" y="7330"/>
                  </a:lnTo>
                  <a:lnTo>
                    <a:pt x="23" y="7277"/>
                  </a:lnTo>
                  <a:lnTo>
                    <a:pt x="31" y="7226"/>
                  </a:lnTo>
                  <a:lnTo>
                    <a:pt x="41" y="7174"/>
                  </a:lnTo>
                  <a:lnTo>
                    <a:pt x="52" y="7123"/>
                  </a:lnTo>
                  <a:lnTo>
                    <a:pt x="64" y="7072"/>
                  </a:lnTo>
                  <a:lnTo>
                    <a:pt x="77" y="7022"/>
                  </a:lnTo>
                  <a:lnTo>
                    <a:pt x="93" y="6971"/>
                  </a:lnTo>
                  <a:lnTo>
                    <a:pt x="109" y="6923"/>
                  </a:lnTo>
                  <a:lnTo>
                    <a:pt x="127" y="6874"/>
                  </a:lnTo>
                  <a:lnTo>
                    <a:pt x="145" y="6825"/>
                  </a:lnTo>
                  <a:lnTo>
                    <a:pt x="166" y="6777"/>
                  </a:lnTo>
                  <a:lnTo>
                    <a:pt x="187" y="6730"/>
                  </a:lnTo>
                  <a:lnTo>
                    <a:pt x="208" y="6682"/>
                  </a:lnTo>
                  <a:lnTo>
                    <a:pt x="232" y="6637"/>
                  </a:lnTo>
                  <a:lnTo>
                    <a:pt x="256" y="6591"/>
                  </a:lnTo>
                  <a:lnTo>
                    <a:pt x="280" y="6546"/>
                  </a:lnTo>
                  <a:lnTo>
                    <a:pt x="306" y="6503"/>
                  </a:lnTo>
                  <a:lnTo>
                    <a:pt x="333" y="6460"/>
                  </a:lnTo>
                  <a:lnTo>
                    <a:pt x="361" y="6418"/>
                  </a:lnTo>
                  <a:lnTo>
                    <a:pt x="390" y="6377"/>
                  </a:lnTo>
                  <a:lnTo>
                    <a:pt x="419" y="6336"/>
                  </a:lnTo>
                  <a:lnTo>
                    <a:pt x="450" y="6295"/>
                  </a:lnTo>
                  <a:lnTo>
                    <a:pt x="482" y="6256"/>
                  </a:lnTo>
                  <a:lnTo>
                    <a:pt x="514" y="6218"/>
                  </a:lnTo>
                  <a:lnTo>
                    <a:pt x="547" y="6180"/>
                  </a:lnTo>
                  <a:lnTo>
                    <a:pt x="582" y="6144"/>
                  </a:lnTo>
                  <a:lnTo>
                    <a:pt x="617" y="6107"/>
                  </a:lnTo>
                  <a:lnTo>
                    <a:pt x="653" y="6072"/>
                  </a:lnTo>
                  <a:lnTo>
                    <a:pt x="690" y="6038"/>
                  </a:lnTo>
                  <a:lnTo>
                    <a:pt x="727" y="6005"/>
                  </a:lnTo>
                  <a:lnTo>
                    <a:pt x="766" y="5972"/>
                  </a:lnTo>
                  <a:lnTo>
                    <a:pt x="805" y="5941"/>
                  </a:lnTo>
                  <a:lnTo>
                    <a:pt x="845" y="5911"/>
                  </a:lnTo>
                  <a:lnTo>
                    <a:pt x="886" y="5882"/>
                  </a:lnTo>
                  <a:lnTo>
                    <a:pt x="927" y="5853"/>
                  </a:lnTo>
                  <a:lnTo>
                    <a:pt x="969" y="5825"/>
                  </a:lnTo>
                  <a:lnTo>
                    <a:pt x="1013" y="5798"/>
                  </a:lnTo>
                  <a:lnTo>
                    <a:pt x="1056" y="5773"/>
                  </a:lnTo>
                  <a:lnTo>
                    <a:pt x="1101" y="5748"/>
                  </a:lnTo>
                  <a:lnTo>
                    <a:pt x="1147" y="5724"/>
                  </a:lnTo>
                  <a:lnTo>
                    <a:pt x="1192" y="5701"/>
                  </a:lnTo>
                  <a:lnTo>
                    <a:pt x="1239" y="5679"/>
                  </a:lnTo>
                  <a:lnTo>
                    <a:pt x="1287" y="5657"/>
                  </a:lnTo>
                  <a:lnTo>
                    <a:pt x="1335" y="5638"/>
                  </a:lnTo>
                  <a:lnTo>
                    <a:pt x="1384" y="5619"/>
                  </a:lnTo>
                  <a:lnTo>
                    <a:pt x="1433" y="5602"/>
                  </a:lnTo>
                  <a:lnTo>
                    <a:pt x="1483" y="5585"/>
                  </a:lnTo>
                  <a:lnTo>
                    <a:pt x="1533" y="5571"/>
                  </a:lnTo>
                  <a:lnTo>
                    <a:pt x="1584" y="5557"/>
                  </a:lnTo>
                  <a:lnTo>
                    <a:pt x="1634" y="5544"/>
                  </a:lnTo>
                  <a:lnTo>
                    <a:pt x="1686" y="5534"/>
                  </a:lnTo>
                  <a:lnTo>
                    <a:pt x="1736" y="5524"/>
                  </a:lnTo>
                  <a:lnTo>
                    <a:pt x="1789" y="5515"/>
                  </a:lnTo>
                  <a:lnTo>
                    <a:pt x="1842" y="5508"/>
                  </a:lnTo>
                  <a:lnTo>
                    <a:pt x="1894" y="5503"/>
                  </a:lnTo>
                  <a:lnTo>
                    <a:pt x="1948" y="5498"/>
                  </a:lnTo>
                  <a:lnTo>
                    <a:pt x="2001" y="5495"/>
                  </a:lnTo>
                  <a:lnTo>
                    <a:pt x="2055" y="5493"/>
                  </a:lnTo>
                  <a:lnTo>
                    <a:pt x="2110" y="5493"/>
                  </a:lnTo>
                  <a:lnTo>
                    <a:pt x="10590" y="5493"/>
                  </a:lnTo>
                  <a:lnTo>
                    <a:pt x="10644" y="5493"/>
                  </a:lnTo>
                  <a:lnTo>
                    <a:pt x="10698" y="5495"/>
                  </a:lnTo>
                  <a:lnTo>
                    <a:pt x="10752" y="5498"/>
                  </a:lnTo>
                  <a:lnTo>
                    <a:pt x="10806" y="5503"/>
                  </a:lnTo>
                  <a:lnTo>
                    <a:pt x="10858" y="5508"/>
                  </a:lnTo>
                  <a:lnTo>
                    <a:pt x="10911" y="5515"/>
                  </a:lnTo>
                  <a:lnTo>
                    <a:pt x="10962" y="5524"/>
                  </a:lnTo>
                  <a:lnTo>
                    <a:pt x="11015" y="5534"/>
                  </a:lnTo>
                  <a:lnTo>
                    <a:pt x="11065" y="5544"/>
                  </a:lnTo>
                  <a:lnTo>
                    <a:pt x="11117" y="5557"/>
                  </a:lnTo>
                  <a:lnTo>
                    <a:pt x="11168" y="5571"/>
                  </a:lnTo>
                  <a:lnTo>
                    <a:pt x="11218" y="5585"/>
                  </a:lnTo>
                  <a:lnTo>
                    <a:pt x="11268" y="5602"/>
                  </a:lnTo>
                  <a:lnTo>
                    <a:pt x="11316" y="5619"/>
                  </a:lnTo>
                  <a:lnTo>
                    <a:pt x="11366" y="5638"/>
                  </a:lnTo>
                  <a:lnTo>
                    <a:pt x="11414" y="5657"/>
                  </a:lnTo>
                  <a:lnTo>
                    <a:pt x="11462" y="5679"/>
                  </a:lnTo>
                  <a:lnTo>
                    <a:pt x="11509" y="5701"/>
                  </a:lnTo>
                  <a:lnTo>
                    <a:pt x="11556" y="5724"/>
                  </a:lnTo>
                  <a:lnTo>
                    <a:pt x="11602" y="5748"/>
                  </a:lnTo>
                  <a:lnTo>
                    <a:pt x="11646" y="5773"/>
                  </a:lnTo>
                  <a:lnTo>
                    <a:pt x="11690" y="5798"/>
                  </a:lnTo>
                  <a:lnTo>
                    <a:pt x="11734" y="5825"/>
                  </a:lnTo>
                  <a:lnTo>
                    <a:pt x="11776" y="5853"/>
                  </a:lnTo>
                  <a:lnTo>
                    <a:pt x="11818" y="5882"/>
                  </a:lnTo>
                  <a:lnTo>
                    <a:pt x="11858" y="5911"/>
                  </a:lnTo>
                  <a:lnTo>
                    <a:pt x="11899" y="5941"/>
                  </a:lnTo>
                  <a:lnTo>
                    <a:pt x="11938" y="5972"/>
                  </a:lnTo>
                  <a:lnTo>
                    <a:pt x="11976" y="6005"/>
                  </a:lnTo>
                  <a:lnTo>
                    <a:pt x="12014" y="6038"/>
                  </a:lnTo>
                  <a:lnTo>
                    <a:pt x="12051" y="6072"/>
                  </a:lnTo>
                  <a:lnTo>
                    <a:pt x="12087" y="6107"/>
                  </a:lnTo>
                  <a:lnTo>
                    <a:pt x="12122" y="6144"/>
                  </a:lnTo>
                  <a:lnTo>
                    <a:pt x="12156" y="6180"/>
                  </a:lnTo>
                  <a:lnTo>
                    <a:pt x="12190" y="6218"/>
                  </a:lnTo>
                  <a:lnTo>
                    <a:pt x="12222" y="6256"/>
                  </a:lnTo>
                  <a:lnTo>
                    <a:pt x="12254" y="6295"/>
                  </a:lnTo>
                  <a:lnTo>
                    <a:pt x="12284" y="6336"/>
                  </a:lnTo>
                  <a:lnTo>
                    <a:pt x="12314" y="6377"/>
                  </a:lnTo>
                  <a:lnTo>
                    <a:pt x="12343" y="6418"/>
                  </a:lnTo>
                  <a:lnTo>
                    <a:pt x="12371" y="6460"/>
                  </a:lnTo>
                  <a:lnTo>
                    <a:pt x="12398" y="6503"/>
                  </a:lnTo>
                  <a:lnTo>
                    <a:pt x="12423" y="6546"/>
                  </a:lnTo>
                  <a:lnTo>
                    <a:pt x="12448" y="6591"/>
                  </a:lnTo>
                  <a:lnTo>
                    <a:pt x="12472" y="6637"/>
                  </a:lnTo>
                  <a:lnTo>
                    <a:pt x="12496" y="6682"/>
                  </a:lnTo>
                  <a:lnTo>
                    <a:pt x="12517" y="6730"/>
                  </a:lnTo>
                  <a:lnTo>
                    <a:pt x="12539" y="6777"/>
                  </a:lnTo>
                  <a:lnTo>
                    <a:pt x="12560" y="6825"/>
                  </a:lnTo>
                  <a:lnTo>
                    <a:pt x="12578" y="6874"/>
                  </a:lnTo>
                  <a:lnTo>
                    <a:pt x="12596" y="6923"/>
                  </a:lnTo>
                  <a:lnTo>
                    <a:pt x="12612" y="6971"/>
                  </a:lnTo>
                  <a:lnTo>
                    <a:pt x="12627" y="7022"/>
                  </a:lnTo>
                  <a:lnTo>
                    <a:pt x="12640" y="7072"/>
                  </a:lnTo>
                  <a:lnTo>
                    <a:pt x="12652" y="7123"/>
                  </a:lnTo>
                  <a:lnTo>
                    <a:pt x="12664" y="7174"/>
                  </a:lnTo>
                  <a:lnTo>
                    <a:pt x="12673" y="7226"/>
                  </a:lnTo>
                  <a:lnTo>
                    <a:pt x="12681" y="7277"/>
                  </a:lnTo>
                  <a:lnTo>
                    <a:pt x="12689" y="7330"/>
                  </a:lnTo>
                  <a:lnTo>
                    <a:pt x="12695" y="7383"/>
                  </a:lnTo>
                  <a:lnTo>
                    <a:pt x="12699" y="7436"/>
                  </a:lnTo>
                  <a:lnTo>
                    <a:pt x="12702" y="7489"/>
                  </a:lnTo>
                  <a:lnTo>
                    <a:pt x="12704" y="7544"/>
                  </a:lnTo>
                  <a:lnTo>
                    <a:pt x="12705" y="7598"/>
                  </a:lnTo>
                  <a:lnTo>
                    <a:pt x="12705" y="8441"/>
                  </a:lnTo>
                  <a:lnTo>
                    <a:pt x="2954" y="8441"/>
                  </a:lnTo>
                  <a:lnTo>
                    <a:pt x="2954" y="9703"/>
                  </a:lnTo>
                  <a:lnTo>
                    <a:pt x="12705" y="9703"/>
                  </a:lnTo>
                  <a:lnTo>
                    <a:pt x="12705" y="14359"/>
                  </a:lnTo>
                  <a:lnTo>
                    <a:pt x="12704" y="14413"/>
                  </a:lnTo>
                  <a:lnTo>
                    <a:pt x="12702" y="14467"/>
                  </a:lnTo>
                  <a:lnTo>
                    <a:pt x="12699" y="14520"/>
                  </a:lnTo>
                  <a:lnTo>
                    <a:pt x="12695" y="14574"/>
                  </a:lnTo>
                  <a:lnTo>
                    <a:pt x="12689" y="14626"/>
                  </a:lnTo>
                  <a:lnTo>
                    <a:pt x="12681" y="14679"/>
                  </a:lnTo>
                  <a:lnTo>
                    <a:pt x="12673" y="14730"/>
                  </a:lnTo>
                  <a:lnTo>
                    <a:pt x="12664" y="14782"/>
                  </a:lnTo>
                  <a:lnTo>
                    <a:pt x="12652" y="14833"/>
                  </a:lnTo>
                  <a:lnTo>
                    <a:pt x="12640" y="14883"/>
                  </a:lnTo>
                  <a:lnTo>
                    <a:pt x="12627" y="14934"/>
                  </a:lnTo>
                  <a:lnTo>
                    <a:pt x="12612" y="14984"/>
                  </a:lnTo>
                  <a:lnTo>
                    <a:pt x="12596" y="15034"/>
                  </a:lnTo>
                  <a:lnTo>
                    <a:pt x="12578" y="15082"/>
                  </a:lnTo>
                  <a:lnTo>
                    <a:pt x="12560" y="15131"/>
                  </a:lnTo>
                  <a:lnTo>
                    <a:pt x="12539" y="15179"/>
                  </a:lnTo>
                  <a:lnTo>
                    <a:pt x="12517" y="15227"/>
                  </a:lnTo>
                  <a:lnTo>
                    <a:pt x="12496" y="15274"/>
                  </a:lnTo>
                  <a:lnTo>
                    <a:pt x="12472" y="15320"/>
                  </a:lnTo>
                  <a:lnTo>
                    <a:pt x="12448" y="15365"/>
                  </a:lnTo>
                  <a:lnTo>
                    <a:pt x="12423" y="15410"/>
                  </a:lnTo>
                  <a:lnTo>
                    <a:pt x="12398" y="15454"/>
                  </a:lnTo>
                  <a:lnTo>
                    <a:pt x="12371" y="15497"/>
                  </a:lnTo>
                  <a:lnTo>
                    <a:pt x="12343" y="15539"/>
                  </a:lnTo>
                  <a:lnTo>
                    <a:pt x="12314" y="15580"/>
                  </a:lnTo>
                  <a:lnTo>
                    <a:pt x="12284" y="15621"/>
                  </a:lnTo>
                  <a:lnTo>
                    <a:pt x="12254" y="15660"/>
                  </a:lnTo>
                  <a:lnTo>
                    <a:pt x="12222" y="15699"/>
                  </a:lnTo>
                  <a:lnTo>
                    <a:pt x="12190" y="15739"/>
                  </a:lnTo>
                  <a:lnTo>
                    <a:pt x="12156" y="15776"/>
                  </a:lnTo>
                  <a:lnTo>
                    <a:pt x="12122" y="15813"/>
                  </a:lnTo>
                  <a:lnTo>
                    <a:pt x="12087" y="15849"/>
                  </a:lnTo>
                  <a:lnTo>
                    <a:pt x="12051" y="15884"/>
                  </a:lnTo>
                  <a:lnTo>
                    <a:pt x="12014" y="15919"/>
                  </a:lnTo>
                  <a:lnTo>
                    <a:pt x="11976" y="15952"/>
                  </a:lnTo>
                  <a:lnTo>
                    <a:pt x="11938" y="15983"/>
                  </a:lnTo>
                  <a:lnTo>
                    <a:pt x="11899" y="16015"/>
                  </a:lnTo>
                  <a:lnTo>
                    <a:pt x="11858" y="16046"/>
                  </a:lnTo>
                  <a:lnTo>
                    <a:pt x="11818" y="16075"/>
                  </a:lnTo>
                  <a:lnTo>
                    <a:pt x="11776" y="16104"/>
                  </a:lnTo>
                  <a:lnTo>
                    <a:pt x="11734" y="16132"/>
                  </a:lnTo>
                  <a:lnTo>
                    <a:pt x="11690" y="16158"/>
                  </a:lnTo>
                  <a:lnTo>
                    <a:pt x="11646" y="16184"/>
                  </a:lnTo>
                  <a:lnTo>
                    <a:pt x="11602" y="16209"/>
                  </a:lnTo>
                  <a:lnTo>
                    <a:pt x="11556" y="16232"/>
                  </a:lnTo>
                  <a:lnTo>
                    <a:pt x="11509" y="16256"/>
                  </a:lnTo>
                  <a:lnTo>
                    <a:pt x="11462" y="16278"/>
                  </a:lnTo>
                  <a:lnTo>
                    <a:pt x="11414" y="16298"/>
                  </a:lnTo>
                  <a:lnTo>
                    <a:pt x="11366" y="16319"/>
                  </a:lnTo>
                  <a:lnTo>
                    <a:pt x="11316" y="16337"/>
                  </a:lnTo>
                  <a:lnTo>
                    <a:pt x="11268" y="16355"/>
                  </a:lnTo>
                  <a:lnTo>
                    <a:pt x="11218" y="16371"/>
                  </a:lnTo>
                  <a:lnTo>
                    <a:pt x="11168" y="16387"/>
                  </a:lnTo>
                  <a:lnTo>
                    <a:pt x="11117" y="16400"/>
                  </a:lnTo>
                  <a:lnTo>
                    <a:pt x="11065" y="16413"/>
                  </a:lnTo>
                  <a:lnTo>
                    <a:pt x="11015" y="16423"/>
                  </a:lnTo>
                  <a:lnTo>
                    <a:pt x="10962" y="16433"/>
                  </a:lnTo>
                  <a:lnTo>
                    <a:pt x="10911" y="16441"/>
                  </a:lnTo>
                  <a:lnTo>
                    <a:pt x="10858" y="16449"/>
                  </a:lnTo>
                  <a:lnTo>
                    <a:pt x="10806" y="16454"/>
                  </a:lnTo>
                  <a:lnTo>
                    <a:pt x="10752" y="16459"/>
                  </a:lnTo>
                  <a:lnTo>
                    <a:pt x="10698" y="16462"/>
                  </a:lnTo>
                  <a:lnTo>
                    <a:pt x="10644" y="16463"/>
                  </a:lnTo>
                  <a:lnTo>
                    <a:pt x="10590" y="16464"/>
                  </a:lnTo>
                  <a:lnTo>
                    <a:pt x="2110" y="1646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3060026" cy="15192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3068638" y="-2"/>
            <a:ext cx="6075362" cy="2570165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29" name="Textplatzhalter 28"/>
          <p:cNvSpPr>
            <a:spLocks noGrp="1"/>
          </p:cNvSpPr>
          <p:nvPr>
            <p:ph type="body" sz="quarter" idx="14"/>
          </p:nvPr>
        </p:nvSpPr>
        <p:spPr>
          <a:xfrm>
            <a:off x="0" y="1516064"/>
            <a:ext cx="3068638" cy="1054100"/>
          </a:xfrm>
        </p:spPr>
        <p:txBody>
          <a:bodyPr rIns="288000"/>
          <a:lstStyle>
            <a:lvl1pPr>
              <a:lnSpc>
                <a:spcPct val="95000"/>
              </a:lnSpc>
              <a:spcBef>
                <a:spcPts val="0"/>
              </a:spcBef>
              <a:defRPr b="1">
                <a:solidFill>
                  <a:srgbClr val="FFFFFF"/>
                </a:solidFill>
                <a:latin typeface="Sparkasse Rg" panose="020B0504050602020204" pitchFamily="34" charset="0"/>
                <a:cs typeface="Sparkasse Rg" panose="020B0504050602020204" pitchFamily="34" charset="0"/>
              </a:defRPr>
            </a:lvl1pPr>
            <a:lvl2pPr>
              <a:lnSpc>
                <a:spcPct val="95000"/>
              </a:lnSpc>
              <a:spcBef>
                <a:spcPts val="0"/>
              </a:spcBef>
              <a:defRPr>
                <a:solidFill>
                  <a:srgbClr val="FFFFFF"/>
                </a:solidFill>
                <a:latin typeface="Sparkasse Head"/>
                <a:cs typeface="Sparkasse Head"/>
              </a:defRPr>
            </a:lvl2pPr>
            <a:lvl3pPr>
              <a:lnSpc>
                <a:spcPct val="95000"/>
              </a:lnSpc>
              <a:spcBef>
                <a:spcPts val="0"/>
              </a:spcBef>
              <a:defRPr>
                <a:solidFill>
                  <a:srgbClr val="FFFFFF"/>
                </a:solidFill>
                <a:latin typeface="Sparkasse Head"/>
                <a:cs typeface="Sparkasse Head"/>
              </a:defRPr>
            </a:lvl3pPr>
            <a:lvl4pPr>
              <a:lnSpc>
                <a:spcPct val="95000"/>
              </a:lnSpc>
              <a:spcBef>
                <a:spcPts val="0"/>
              </a:spcBef>
              <a:defRPr>
                <a:solidFill>
                  <a:srgbClr val="FFFFFF"/>
                </a:solidFill>
                <a:latin typeface="Sparkasse Head"/>
                <a:cs typeface="Sparkasse Head"/>
              </a:defRPr>
            </a:lvl4pPr>
            <a:lvl5pPr>
              <a:lnSpc>
                <a:spcPct val="95000"/>
              </a:lnSpc>
              <a:spcBef>
                <a:spcPts val="0"/>
              </a:spcBef>
              <a:defRPr>
                <a:solidFill>
                  <a:srgbClr val="FFFFFF"/>
                </a:solidFill>
                <a:latin typeface="Sparkasse Head"/>
                <a:cs typeface="Sparkasse Head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>
          <a:xfrm>
            <a:off x="0" y="2570165"/>
            <a:ext cx="9144000" cy="1879620"/>
          </a:xfrm>
        </p:spPr>
        <p:txBody>
          <a:bodyPr tIns="180000"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12" name="Datumsplatzhalt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22.11.2022</a:t>
            </a:r>
            <a:endParaRPr lang="de-DE" dirty="0"/>
          </a:p>
        </p:txBody>
      </p:sp>
      <p:sp>
        <p:nvSpPr>
          <p:cNvPr id="13" name="Fußzeilenplatzhalt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Jugendstammtisch </a:t>
            </a:r>
            <a:endParaRPr lang="de-DE" dirty="0"/>
          </a:p>
        </p:txBody>
      </p:sp>
      <p:sp>
        <p:nvSpPr>
          <p:cNvPr id="14" name="Foliennummernplatzhalt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58130-590E-42C3-A993-6582A752C26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48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>
          <a:xfrm>
            <a:off x="3421063" y="4921250"/>
            <a:ext cx="808037" cy="107950"/>
          </a:xfrm>
          <a:prstGeom prst="rect">
            <a:avLst/>
          </a:prstGeom>
        </p:spPr>
        <p:txBody>
          <a:bodyPr lIns="0" tIns="0" rIns="0" bIns="0"/>
          <a:lstStyle>
            <a:lvl1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900" smtClean="0">
                <a:solidFill>
                  <a:srgbClr val="6F6F6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de-DE"/>
              <a:t>22.11.2022</a:t>
            </a:r>
            <a:endParaRPr lang="de-DE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560888" y="4921250"/>
            <a:ext cx="3646487" cy="107950"/>
          </a:xfrm>
          <a:prstGeom prst="rect">
            <a:avLst/>
          </a:prstGeom>
        </p:spPr>
        <p:txBody>
          <a:bodyPr lIns="0" tIns="0" rIns="0" bIns="0"/>
          <a:lstStyle>
            <a:lvl1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900" smtClean="0">
                <a:solidFill>
                  <a:srgbClr val="6F6F6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de-DE" dirty="0"/>
              <a:t>Jugendstammtisch </a:t>
            </a: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50250" y="4921250"/>
            <a:ext cx="422275" cy="107950"/>
          </a:xfrm>
          <a:prstGeom prst="rect">
            <a:avLst/>
          </a:prstGeom>
        </p:spPr>
        <p:txBody>
          <a:bodyPr lIns="108000" tIns="0" rIns="0" bIns="0"/>
          <a:lstStyle>
            <a:lvl1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900" smtClean="0">
                <a:solidFill>
                  <a:srgbClr val="6F6F6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D572C8B5-6061-49DC-9F9F-949212A780F5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029" name="Textfeld 3"/>
          <p:cNvSpPr txBox="1">
            <a:spLocks noChangeArrowheads="1"/>
          </p:cNvSpPr>
          <p:nvPr/>
        </p:nvSpPr>
        <p:spPr bwMode="auto">
          <a:xfrm>
            <a:off x="2381250" y="30162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Sparkasse Rg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parkasse Rg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parkasse Rg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parkasse Rg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parkasse Rg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9pPr>
          </a:lstStyle>
          <a:p>
            <a:endParaRPr lang="en-GB" alt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>
          <a:xfrm>
            <a:off x="3060700" y="0"/>
            <a:ext cx="6083300" cy="4860925"/>
          </a:xfrm>
          <a:prstGeom prst="rect">
            <a:avLst/>
          </a:prstGeom>
        </p:spPr>
        <p:txBody>
          <a:bodyPr vert="horz" lIns="360000" tIns="360000" rIns="36000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1031" name="Titelplatzhalter 8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3060700" cy="486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334800" rIns="360000" bIns="360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Mastertitel-format bearbeiten</a:t>
            </a:r>
            <a:endParaRPr lang="en-GB" alt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7" r:id="rId1"/>
    <p:sldLayoutId id="2147484358" r:id="rId2"/>
    <p:sldLayoutId id="2147484359" r:id="rId3"/>
    <p:sldLayoutId id="2147484360" r:id="rId4"/>
    <p:sldLayoutId id="2147484361" r:id="rId5"/>
    <p:sldLayoutId id="2147484362" r:id="rId6"/>
    <p:sldLayoutId id="2147484363" r:id="rId7"/>
    <p:sldLayoutId id="2147484364" r:id="rId8"/>
    <p:sldLayoutId id="2147484365" r:id="rId9"/>
    <p:sldLayoutId id="2147484366" r:id="rId10"/>
    <p:sldLayoutId id="2147484367" r:id="rId11"/>
    <p:sldLayoutId id="2147484368" r:id="rId12"/>
    <p:sldLayoutId id="2147484369" r:id="rId13"/>
    <p:sldLayoutId id="2147484370" r:id="rId14"/>
    <p:sldLayoutId id="2147484371" r:id="rId15"/>
    <p:sldLayoutId id="2147484372" r:id="rId16"/>
    <p:sldLayoutId id="2147484373" r:id="rId17"/>
    <p:sldLayoutId id="2147484374" r:id="rId18"/>
    <p:sldLayoutId id="2147484375" r:id="rId19"/>
    <p:sldLayoutId id="2147484376" r:id="rId20"/>
    <p:sldLayoutId id="2147484377" r:id="rId21"/>
  </p:sldLayoutIdLst>
  <p:hf hdr="0"/>
  <p:txStyles>
    <p:titleStyle>
      <a:lvl1pPr algn="l" defTabSz="457200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 kern="300">
          <a:solidFill>
            <a:srgbClr val="50505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algn="l" defTabSz="457200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rgbClr val="505050"/>
          </a:solidFill>
          <a:latin typeface="Sparkasse Head" pitchFamily="34" charset="0"/>
          <a:ea typeface="Sparkasse Head" pitchFamily="34" charset="0"/>
          <a:cs typeface="Sparkasse Head" pitchFamily="34" charset="0"/>
        </a:defRPr>
      </a:lvl2pPr>
      <a:lvl3pPr algn="l" defTabSz="457200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rgbClr val="505050"/>
          </a:solidFill>
          <a:latin typeface="Sparkasse Head" pitchFamily="34" charset="0"/>
          <a:ea typeface="Sparkasse Head" pitchFamily="34" charset="0"/>
          <a:cs typeface="Sparkasse Head" pitchFamily="34" charset="0"/>
        </a:defRPr>
      </a:lvl3pPr>
      <a:lvl4pPr algn="l" defTabSz="457200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rgbClr val="505050"/>
          </a:solidFill>
          <a:latin typeface="Sparkasse Head" pitchFamily="34" charset="0"/>
          <a:ea typeface="Sparkasse Head" pitchFamily="34" charset="0"/>
          <a:cs typeface="Sparkasse Head" pitchFamily="34" charset="0"/>
        </a:defRPr>
      </a:lvl4pPr>
      <a:lvl5pPr algn="l" defTabSz="457200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rgbClr val="505050"/>
          </a:solidFill>
          <a:latin typeface="Sparkasse Head" pitchFamily="34" charset="0"/>
          <a:ea typeface="Sparkasse Head" pitchFamily="34" charset="0"/>
          <a:cs typeface="Sparkasse Head" pitchFamily="34" charset="0"/>
        </a:defRPr>
      </a:lvl5pPr>
      <a:lvl6pPr marL="457200" algn="l" defTabSz="457200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rgbClr val="505050"/>
          </a:solidFill>
          <a:latin typeface="Sparkasse Head" pitchFamily="34" charset="0"/>
          <a:ea typeface="Sparkasse Head" pitchFamily="34" charset="0"/>
          <a:cs typeface="Sparkasse Head" pitchFamily="34" charset="0"/>
        </a:defRPr>
      </a:lvl6pPr>
      <a:lvl7pPr marL="914400" algn="l" defTabSz="457200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rgbClr val="505050"/>
          </a:solidFill>
          <a:latin typeface="Sparkasse Head" pitchFamily="34" charset="0"/>
          <a:ea typeface="Sparkasse Head" pitchFamily="34" charset="0"/>
          <a:cs typeface="Sparkasse Head" pitchFamily="34" charset="0"/>
        </a:defRPr>
      </a:lvl7pPr>
      <a:lvl8pPr marL="1371600" algn="l" defTabSz="457200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rgbClr val="505050"/>
          </a:solidFill>
          <a:latin typeface="Sparkasse Head" pitchFamily="34" charset="0"/>
          <a:ea typeface="Sparkasse Head" pitchFamily="34" charset="0"/>
          <a:cs typeface="Sparkasse Head" pitchFamily="34" charset="0"/>
        </a:defRPr>
      </a:lvl8pPr>
      <a:lvl9pPr marL="1828800" algn="l" defTabSz="457200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rgbClr val="505050"/>
          </a:solidFill>
          <a:latin typeface="Sparkasse Head" pitchFamily="34" charset="0"/>
          <a:ea typeface="Sparkasse Head" pitchFamily="34" charset="0"/>
          <a:cs typeface="Sparkasse Head" pitchFamily="34" charset="0"/>
        </a:defRPr>
      </a:lvl9pPr>
    </p:titleStyle>
    <p:bodyStyle>
      <a:lvl1pPr algn="l" defTabSz="457200" rtl="0" eaLnBrk="1" fontAlgn="base" hangingPunct="1">
        <a:spcBef>
          <a:spcPts val="600"/>
        </a:spcBef>
        <a:spcAft>
          <a:spcPct val="0"/>
        </a:spcAft>
        <a:buClr>
          <a:schemeClr val="tx2"/>
        </a:buClr>
        <a:buFont typeface="Wingdings" pitchFamily="2" charset="2"/>
        <a:defRPr lang="de-DE" sz="1600" kern="100">
          <a:solidFill>
            <a:srgbClr val="50505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defRPr sz="1600" kern="1200">
          <a:solidFill>
            <a:srgbClr val="505050"/>
          </a:solidFill>
          <a:latin typeface="Sparkasse Rg"/>
          <a:ea typeface="Sparkasse Rg" pitchFamily="34" charset="0"/>
          <a:cs typeface="Sparkasse Rg"/>
        </a:defRPr>
      </a:lvl2pPr>
      <a:lvl3pPr marL="179388" indent="-179388" algn="l" defTabSz="457200" rtl="0" eaLnBrk="1" fontAlgn="base" hangingPunct="1"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sz="1600" kern="100">
          <a:solidFill>
            <a:srgbClr val="50505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358775" indent="-179388" algn="l" defTabSz="166688" rtl="0" eaLnBrk="1" fontAlgn="base" hangingPunct="1"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sz="1600" kern="100">
          <a:solidFill>
            <a:srgbClr val="50505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539750" indent="-180975" algn="l" defTabSz="457200" rtl="0" eaLnBrk="1" fontAlgn="base" hangingPunct="1"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sz="1600" kern="100">
          <a:solidFill>
            <a:srgbClr val="50505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719138" indent="-179388" algn="l" defTabSz="457200" rtl="0" eaLnBrk="1" latinLnBrk="0" hangingPunct="1">
        <a:spcBef>
          <a:spcPts val="600"/>
        </a:spcBef>
        <a:buClr>
          <a:schemeClr val="tx2"/>
        </a:buClr>
        <a:buFont typeface="Arial"/>
        <a:buChar char="•"/>
        <a:defRPr sz="1600" b="0" i="0" kern="100">
          <a:solidFill>
            <a:srgbClr val="50505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ttvr.click-tt.de/cgi-bin/WebObjects/nuLigaTTDE.woa/wa/tournamentCalendarDetail?tournament=526128&amp;federation=RTTVR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4" Type="http://schemas.openxmlformats.org/officeDocument/2006/relationships/hyperlink" Target="https://www.rttvr.de/bildung/startter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hyperlink" Target="https://www.comeback-rlp.de/" TargetMode="External"/><Relationship Id="rId7" Type="http://schemas.openxmlformats.org/officeDocument/2006/relationships/hyperlink" Target="https://www.ttc-elz.de/vereinsnews?tx_news_pi1%5Baction%5D=detail&amp;tx_news_pi1%5Bcontroller%5D=News&amp;tx_news_pi1%5Bnews%5D=171&amp;cHash=3ed33505b641e72838723621c69cd4d3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www.lsb-rlp.de/beratung-foerderung/foerderungen-zuschuesse" TargetMode="External"/><Relationship Id="rId5" Type="http://schemas.openxmlformats.org/officeDocument/2006/relationships/hyperlink" Target="https://www.rttvr.de/news/sonderfoerderung-fuer-integrative-vereinsmassnahmen/" TargetMode="External"/><Relationship Id="rId4" Type="http://schemas.openxmlformats.org/officeDocument/2006/relationships/hyperlink" Target="https://www.lsb-rlp.de/bewegter-Advent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ttvr.de/sport/sportentwicklung/vereinsberatung/" TargetMode="External"/><Relationship Id="rId3" Type="http://schemas.openxmlformats.org/officeDocument/2006/relationships/hyperlink" Target="https://www.tischtennis.de/shop/produkt.html?tx_neundreiviertelshop_frontend%5Bproduct%5D=7&amp;amp" TargetMode="External"/><Relationship Id="rId7" Type="http://schemas.openxmlformats.org/officeDocument/2006/relationships/hyperlink" Target="https://www.tischtennis.de/sportabzeichen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www.rttvr.de/sport/sportentwicklung/tt-sportabzeichen/" TargetMode="External"/><Relationship Id="rId5" Type="http://schemas.openxmlformats.org/officeDocument/2006/relationships/hyperlink" Target="https://www.rttvr.de/sport/sportentwicklung/aktuelles/" TargetMode="External"/><Relationship Id="rId4" Type="http://schemas.openxmlformats.org/officeDocument/2006/relationships/hyperlink" Target="https://www.tischtennis.de/fileadmin/images/20_MeinSport/55_FreizeitTT/Dokumente/DTTB_FZTt_Broschuere__Logoleiste_hinten_Web_10_2021.pdf" TargetMode="External"/><Relationship Id="rId9" Type="http://schemas.openxmlformats.org/officeDocument/2006/relationships/hyperlink" Target="https://www.rttvr.de/service/newsletter/newsletterarchiv-2022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ttvr.de/liga/vereine/" TargetMode="External"/><Relationship Id="rId3" Type="http://schemas.openxmlformats.org/officeDocument/2006/relationships/hyperlink" Target="https://www.rttvr.de/koblenz-neuwied/" TargetMode="External"/><Relationship Id="rId7" Type="http://schemas.openxmlformats.org/officeDocument/2006/relationships/hyperlink" Target="https://www.rttvr.de/termine/rahmenterminplaene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www.rttvr.de/turniere/turnierkalender/" TargetMode="External"/><Relationship Id="rId5" Type="http://schemas.openxmlformats.org/officeDocument/2006/relationships/hyperlink" Target="https://www.rttvr.de/koblenz-neuwied/news/" TargetMode="External"/><Relationship Id="rId10" Type="http://schemas.openxmlformats.org/officeDocument/2006/relationships/hyperlink" Target="https://www.rttvr.de/service/newsletter/" TargetMode="External"/><Relationship Id="rId4" Type="http://schemas.openxmlformats.org/officeDocument/2006/relationships/hyperlink" Target="https://www.mytischtennis.de/clicktt/RTTVR/22-23/ligen/Ko-Nwd-22-23/" TargetMode="External"/><Relationship Id="rId9" Type="http://schemas.openxmlformats.org/officeDocument/2006/relationships/hyperlink" Target="https://www.rttvr.de/bildung/startter/info-startter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ttvr.de/liga/vereine/" TargetMode="External"/><Relationship Id="rId3" Type="http://schemas.openxmlformats.org/officeDocument/2006/relationships/hyperlink" Target="https://www.rttvr.de/koblenz-neuwied/" TargetMode="External"/><Relationship Id="rId7" Type="http://schemas.openxmlformats.org/officeDocument/2006/relationships/hyperlink" Target="https://www.rttvr.de/termine/rahmenterminplaene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www.rttvr.de/turniere/turnierkalender/" TargetMode="External"/><Relationship Id="rId5" Type="http://schemas.openxmlformats.org/officeDocument/2006/relationships/hyperlink" Target="https://www.rttvr.de/koblenz-neuwied/news/" TargetMode="External"/><Relationship Id="rId10" Type="http://schemas.openxmlformats.org/officeDocument/2006/relationships/hyperlink" Target="https://www.rttvr.de/service/newsletter/" TargetMode="External"/><Relationship Id="rId4" Type="http://schemas.openxmlformats.org/officeDocument/2006/relationships/hyperlink" Target="https://www.mytischtennis.de/clicktt/RTTVR/22-23/ligen/Ko-Nwd-22-23/" TargetMode="External"/><Relationship Id="rId9" Type="http://schemas.openxmlformats.org/officeDocument/2006/relationships/hyperlink" Target="https://www.rttvr.de/bildung/startter/info-startter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ttvr.de/media/Service/Ordnungen/BGO/2022-09-30_-_Beitrags_Gebuehrenordnung_2022_09_30__beschlossen.pdf" TargetMode="Externa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hyperlink" Target="https://www.rttvr.de/service/satzungordnungen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ttvr.de/media/Service/Ordnungen/Tabelle_der_Strafgebuehren/2022-09-30_-_Tabelle_der_Strafgebuehren_2022.09.30.pd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ttvr.de/media/Service/Ordnungen/Wettspielordnung/WO_DTTB-RTTVR_StandJuli2022_final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rttvr.de/bildung/trainersuchportal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alexandra.bierbrauer@rttvr.info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Relationship Id="rId4" Type="http://schemas.openxmlformats.org/officeDocument/2006/relationships/hyperlink" Target="mailto:jens.koch@rttvr.info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ttvr.de/media/VERBAND/PDF/Organisation/RTP/RTP_2022-2023_v2.pdf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2.png"/><Relationship Id="rId5" Type="http://schemas.openxmlformats.org/officeDocument/2006/relationships/hyperlink" Target="https://www.rttvr.de/sport/schulsport/schnupperstundenaktionen/" TargetMode="External"/><Relationship Id="rId4" Type="http://schemas.openxmlformats.org/officeDocument/2006/relationships/hyperlink" Target="mailto:jens.koch@rttvr.info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ttvr.de/sport/sportentwicklung/mini-meisterschaften/termine-2022-23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hyperlink" Target="https://www.rttvr.de/sport/sportentwicklung/mini-meisterschaften/downloads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ttvr.de/media/Sportentwicklung/mini-Meisterschaften/Downloads/2022/presseinfo_22_23.docx" TargetMode="External"/><Relationship Id="rId13" Type="http://schemas.openxmlformats.org/officeDocument/2006/relationships/hyperlink" Target="https://www.rttvr.de/media/Sportentwicklung/mini-Meisterschaften/Downloads/2022/poolplan2_ausfuellbar.pdf" TargetMode="External"/><Relationship Id="rId3" Type="http://schemas.openxmlformats.org/officeDocument/2006/relationships/hyperlink" Target="http://www.rttvr.de/" TargetMode="External"/><Relationship Id="rId7" Type="http://schemas.openxmlformats.org/officeDocument/2006/relationships/hyperlink" Target="https://www.tischtennis.de/fileadmin/documents/mini-Meisterschaften/2022-2023/plakat-2022_ausfuellbar.pdf" TargetMode="External"/><Relationship Id="rId12" Type="http://schemas.openxmlformats.org/officeDocument/2006/relationships/hyperlink" Target="https://www.rttvr.de/media/Sportentwicklung/mini-Meisterschaften/Downloads/2022/poolplan1_ausfuellbar.pdf" TargetMode="External"/><Relationship Id="rId17" Type="http://schemas.openxmlformats.org/officeDocument/2006/relationships/hyperlink" Target="https://www.rttvr.de/media/Sportentwicklung/mini-Meisterschaften/Downloads/2022/presse_nachbericht_22_23.docx" TargetMode="External"/><Relationship Id="rId2" Type="http://schemas.openxmlformats.org/officeDocument/2006/relationships/image" Target="../media/image14.jpeg"/><Relationship Id="rId16" Type="http://schemas.openxmlformats.org/officeDocument/2006/relationships/hyperlink" Target="https://www.tischtennis.de/fileadmin/images/20_MeinSport/60_Aktionen/Mini-Meisterschaften/Dokumente_2021/Anleitung_mini-M_Click-TT_Beispiel_Bayern.pdf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tischtennis.de/fileadmin/documents/mini-Meisterschaften/2022-2023/handzettel_2022_ausfuellbar.pdf" TargetMode="External"/><Relationship Id="rId11" Type="http://schemas.openxmlformats.org/officeDocument/2006/relationships/hyperlink" Target="https://www.rttvr.de/media/Sportentwicklung/mini-Meisterschaften/Downloads/2022/Einverstaendniserklaerung_Foto-Nutzung_Regiebox_miniM.pdf" TargetMode="External"/><Relationship Id="rId5" Type="http://schemas.openxmlformats.org/officeDocument/2006/relationships/hyperlink" Target="https://rttvr.click-tt.de/cgi-bin/WebObjects/nuLigaTTDE.woa/wa/registerForNewMiniChampionship?federation=RTTVR&amp;registerFederation=RTTVR" TargetMode="External"/><Relationship Id="rId15" Type="http://schemas.openxmlformats.org/officeDocument/2006/relationships/hyperlink" Target="https://www.rttvr.de/media/Sportentwicklung/mini-Meisterschaften/Downloads/2022/Einverstaendniserklaerung_miniM.pdf" TargetMode="External"/><Relationship Id="rId10" Type="http://schemas.openxmlformats.org/officeDocument/2006/relationships/hyperlink" Target="https://www.rttvr.de/media/Sportentwicklung/mini-Meisterschaften/Downloads/2022/anmeldung_DIN_A4_2022_ausfuellbar.pdf" TargetMode="External"/><Relationship Id="rId4" Type="http://schemas.openxmlformats.org/officeDocument/2006/relationships/hyperlink" Target="https://www.rttvr.de/media/Sportentwicklung/mini-Meisterschaften/Downloads/Anleitung_mini-M_Click-TT_Beispiel_Bayern.pdf" TargetMode="External"/><Relationship Id="rId9" Type="http://schemas.openxmlformats.org/officeDocument/2006/relationships/hyperlink" Target="https://www.rttvr.de/media/Sportentwicklung/mini-Meisterschaften/Downloads/2022/presse_vorschau_22_23.docx" TargetMode="External"/><Relationship Id="rId14" Type="http://schemas.openxmlformats.org/officeDocument/2006/relationships/hyperlink" Target="https://www.rttvr.de/media/Sportentwicklung/mini-Meisterschaften/Downloads/2022/spielplaene_ausfuellbar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el 2"/>
          <p:cNvSpPr>
            <a:spLocks noGrp="1"/>
          </p:cNvSpPr>
          <p:nvPr>
            <p:ph type="ctrTitle"/>
          </p:nvPr>
        </p:nvSpPr>
        <p:spPr>
          <a:xfrm>
            <a:off x="0" y="25944"/>
            <a:ext cx="4572000" cy="2578100"/>
          </a:xfrm>
        </p:spPr>
        <p:txBody>
          <a:bodyPr/>
          <a:lstStyle/>
          <a:p>
            <a:pPr algn="ctr"/>
            <a:r>
              <a:rPr lang="de-DE" altLang="de-DE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Jugendstammtisch</a:t>
            </a:r>
            <a:br>
              <a:rPr lang="de-DE" altLang="de-DE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22. November 2022</a:t>
            </a:r>
            <a:br>
              <a:rPr lang="de-DE" altLang="de-DE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19:00 Uhr</a:t>
            </a:r>
          </a:p>
        </p:txBody>
      </p:sp>
      <p:sp>
        <p:nvSpPr>
          <p:cNvPr id="30724" name="Untertitel 3"/>
          <p:cNvSpPr>
            <a:spLocks noGrp="1"/>
          </p:cNvSpPr>
          <p:nvPr>
            <p:ph type="subTitle" idx="1"/>
          </p:nvPr>
        </p:nvSpPr>
        <p:spPr bwMode="auto">
          <a:xfrm>
            <a:off x="4878978" y="2702016"/>
            <a:ext cx="4572000" cy="19970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Alexandra Bierbrauer</a:t>
            </a:r>
          </a:p>
          <a:p>
            <a:r>
              <a:rPr lang="de-DE" altLang="de-DE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Jens Koch</a:t>
            </a:r>
          </a:p>
          <a:p>
            <a:r>
              <a:rPr lang="de-DE" altLang="de-DE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Anke Brück </a:t>
            </a:r>
            <a:endParaRPr altLang="de-DE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00E5E8C-A0AB-4821-A0C6-3EFE773575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079" y="444409"/>
            <a:ext cx="3455126" cy="1654361"/>
          </a:xfrm>
          <a:prstGeom prst="rect">
            <a:avLst/>
          </a:prstGeom>
        </p:spPr>
      </p:pic>
      <p:sp>
        <p:nvSpPr>
          <p:cNvPr id="7" name="Titel 2">
            <a:extLst>
              <a:ext uri="{FF2B5EF4-FFF2-40B4-BE49-F238E27FC236}">
                <a16:creationId xmlns:a16="http://schemas.microsoft.com/office/drawing/2014/main" id="{607AB3EF-855B-4790-9C7E-8C9354419DEB}"/>
              </a:ext>
            </a:extLst>
          </p:cNvPr>
          <p:cNvSpPr txBox="1">
            <a:spLocks/>
          </p:cNvSpPr>
          <p:nvPr/>
        </p:nvSpPr>
        <p:spPr bwMode="auto">
          <a:xfrm>
            <a:off x="100149" y="2333716"/>
            <a:ext cx="4572000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180000" rIns="360000" bIns="18000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4000" kern="300">
                <a:solidFill>
                  <a:schemeClr val="tx2"/>
                </a:solidFill>
                <a:latin typeface="Sparkasse Head"/>
                <a:ea typeface="Sparkasse Head" pitchFamily="34" charset="0"/>
                <a:cs typeface="Sparkasse Head"/>
              </a:defRPr>
            </a:lvl1pPr>
            <a:lvl2pPr algn="l" defTabSz="457200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505050"/>
                </a:solidFill>
                <a:latin typeface="Sparkasse Head" pitchFamily="34" charset="0"/>
                <a:ea typeface="Sparkasse Head" pitchFamily="34" charset="0"/>
                <a:cs typeface="Sparkasse Head" pitchFamily="34" charset="0"/>
              </a:defRPr>
            </a:lvl2pPr>
            <a:lvl3pPr algn="l" defTabSz="457200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505050"/>
                </a:solidFill>
                <a:latin typeface="Sparkasse Head" pitchFamily="34" charset="0"/>
                <a:ea typeface="Sparkasse Head" pitchFamily="34" charset="0"/>
                <a:cs typeface="Sparkasse Head" pitchFamily="34" charset="0"/>
              </a:defRPr>
            </a:lvl3pPr>
            <a:lvl4pPr algn="l" defTabSz="457200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505050"/>
                </a:solidFill>
                <a:latin typeface="Sparkasse Head" pitchFamily="34" charset="0"/>
                <a:ea typeface="Sparkasse Head" pitchFamily="34" charset="0"/>
                <a:cs typeface="Sparkasse Head" pitchFamily="34" charset="0"/>
              </a:defRPr>
            </a:lvl4pPr>
            <a:lvl5pPr algn="l" defTabSz="457200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505050"/>
                </a:solidFill>
                <a:latin typeface="Sparkasse Head" pitchFamily="34" charset="0"/>
                <a:ea typeface="Sparkasse Head" pitchFamily="34" charset="0"/>
                <a:cs typeface="Sparkasse Head" pitchFamily="34" charset="0"/>
              </a:defRPr>
            </a:lvl5pPr>
            <a:lvl6pPr marL="457200" algn="l" defTabSz="457200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505050"/>
                </a:solidFill>
                <a:latin typeface="Sparkasse Head" pitchFamily="34" charset="0"/>
                <a:ea typeface="Sparkasse Head" pitchFamily="34" charset="0"/>
                <a:cs typeface="Sparkasse Head" pitchFamily="34" charset="0"/>
              </a:defRPr>
            </a:lvl6pPr>
            <a:lvl7pPr marL="914400" algn="l" defTabSz="457200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505050"/>
                </a:solidFill>
                <a:latin typeface="Sparkasse Head" pitchFamily="34" charset="0"/>
                <a:ea typeface="Sparkasse Head" pitchFamily="34" charset="0"/>
                <a:cs typeface="Sparkasse Head" pitchFamily="34" charset="0"/>
              </a:defRPr>
            </a:lvl7pPr>
            <a:lvl8pPr marL="1371600" algn="l" defTabSz="457200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505050"/>
                </a:solidFill>
                <a:latin typeface="Sparkasse Head" pitchFamily="34" charset="0"/>
                <a:ea typeface="Sparkasse Head" pitchFamily="34" charset="0"/>
                <a:cs typeface="Sparkasse Head" pitchFamily="34" charset="0"/>
              </a:defRPr>
            </a:lvl8pPr>
            <a:lvl9pPr marL="1828800" algn="l" defTabSz="457200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505050"/>
                </a:solidFill>
                <a:latin typeface="Sparkasse Head" pitchFamily="34" charset="0"/>
                <a:ea typeface="Sparkasse Head" pitchFamily="34" charset="0"/>
                <a:cs typeface="Sparkasse Head" pitchFamily="34" charset="0"/>
              </a:defRPr>
            </a:lvl9pPr>
          </a:lstStyle>
          <a:p>
            <a:pPr algn="ctr"/>
            <a:br>
              <a:rPr lang="de-DE" altLang="de-DE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Kreis Koblenz/Neuwied</a:t>
            </a:r>
            <a:br>
              <a:rPr lang="de-DE" altLang="de-DE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e-DE" altLang="de-DE" sz="3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el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7366"/>
          </a:xfrm>
        </p:spPr>
        <p:txBody>
          <a:bodyPr tIns="360000"/>
          <a:lstStyle/>
          <a:p>
            <a:r>
              <a:rPr lang="de-DE" alt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5. Termine 2022/2023</a:t>
            </a:r>
          </a:p>
        </p:txBody>
      </p:sp>
      <p:sp>
        <p:nvSpPr>
          <p:cNvPr id="53251" name="Datumsplatzhalt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parkasse Rg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parkasse Rg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parkasse Rg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parkasse Rg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parkasse Rg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>
                <a:solidFill>
                  <a:srgbClr val="FF0000"/>
                </a:solidFill>
                <a:latin typeface="Calibri" panose="020F0502020204030204" pitchFamily="34" charset="0"/>
              </a:rPr>
              <a:t>22.11.2022</a:t>
            </a:r>
            <a:endParaRPr lang="de-DE" altLang="de-DE" dirty="0">
              <a:solidFill>
                <a:srgbClr val="FF0000"/>
              </a:solidFill>
              <a:latin typeface="Calibri" panose="020F0502020204030204" pitchFamily="34" charset="0"/>
              <a:ea typeface="Sparkasse Rg" pitchFamily="34" charset="0"/>
            </a:endParaRPr>
          </a:p>
        </p:txBody>
      </p:sp>
      <p:sp>
        <p:nvSpPr>
          <p:cNvPr id="53252" name="Fußzeilenplatzhalter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parkasse Rg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parkasse Rg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parkasse Rg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parkasse Rg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parkasse Rg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>
                <a:solidFill>
                  <a:srgbClr val="FF0000"/>
                </a:solidFill>
                <a:latin typeface="Calibri" panose="020F0502020204030204" pitchFamily="34" charset="0"/>
                <a:ea typeface="Sparkasse Rg" pitchFamily="34" charset="0"/>
              </a:rPr>
              <a:t>Jugendstammtisch </a:t>
            </a:r>
          </a:p>
        </p:txBody>
      </p:sp>
      <p:sp>
        <p:nvSpPr>
          <p:cNvPr id="53253" name="Foliennummernplatzhalt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parkasse Rg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parkasse Rg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parkasse Rg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parkasse Rg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parkasse Rg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0A0EB53-C8D2-4247-8B5B-41D3F6D1CBC5}" type="slidenum">
              <a:rPr lang="de-DE" altLang="de-DE">
                <a:solidFill>
                  <a:srgbClr val="FF0000"/>
                </a:solidFill>
                <a:latin typeface="Calibri" panose="020F0502020204030204" pitchFamily="34" charset="0"/>
                <a:ea typeface="Sparkasse Rg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de-DE" altLang="de-DE">
              <a:solidFill>
                <a:srgbClr val="FF0000"/>
              </a:solidFill>
              <a:latin typeface="Calibri" panose="020F0502020204030204" pitchFamily="34" charset="0"/>
              <a:ea typeface="Sparkasse Rg" pitchFamily="34" charset="0"/>
            </a:endParaRPr>
          </a:p>
        </p:txBody>
      </p:sp>
      <p:graphicFrame>
        <p:nvGraphicFramePr>
          <p:cNvPr id="2" name="Tabelle 2">
            <a:extLst>
              <a:ext uri="{FF2B5EF4-FFF2-40B4-BE49-F238E27FC236}">
                <a16:creationId xmlns:a16="http://schemas.microsoft.com/office/drawing/2014/main" id="{7C0FC38F-9796-45A7-9C29-F0E30EE753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267148"/>
              </p:ext>
            </p:extLst>
          </p:nvPr>
        </p:nvGraphicFramePr>
        <p:xfrm>
          <a:off x="329803" y="632103"/>
          <a:ext cx="8442722" cy="419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6860">
                  <a:extLst>
                    <a:ext uri="{9D8B030D-6E8A-4147-A177-3AD203B41FA5}">
                      <a16:colId xmlns:a16="http://schemas.microsoft.com/office/drawing/2014/main" val="2926784385"/>
                    </a:ext>
                  </a:extLst>
                </a:gridCol>
                <a:gridCol w="6465862">
                  <a:extLst>
                    <a:ext uri="{9D8B030D-6E8A-4147-A177-3AD203B41FA5}">
                      <a16:colId xmlns:a16="http://schemas.microsoft.com/office/drawing/2014/main" val="1897435928"/>
                    </a:ext>
                  </a:extLst>
                </a:gridCol>
              </a:tblGrid>
              <a:tr h="128534"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Termin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Veranstaltung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22001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de-DE" sz="1100" dirty="0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27.12.2022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de-DE" sz="1100" u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Weihnachtsturnier TTC Mülheim-Urmitz/Bahnhof (</a:t>
                      </a:r>
                      <a:r>
                        <a:rPr lang="de-DE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13:30: Jungen U15, Mädchen; 16:00: Jungen U13, 19)</a:t>
                      </a:r>
                      <a:endParaRPr lang="de-DE" sz="110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33911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de-DE" sz="1100" dirty="0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25/26.02. + 15/16.07.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de-DE" sz="1100" u="none" dirty="0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STARTTER-/D-Trainer-Ausbildung in Koblenz (ab 14 Jahre)</a:t>
                      </a:r>
                      <a:endParaRPr lang="de-DE" sz="1100" u="none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913448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04.03.23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de-DE" sz="1100" u="non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Kreisentscheid Mini-Meisterschaften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034331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05.03.23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de-DE" sz="1100" u="non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Pokalfinale in Windhagen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809354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17.03.23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Online-Kreistag (weiterer Kreistag folgt)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148237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25.03.23, 11:00 Uhr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Schnupperturnier Nachwuchscup in KO-Arzheim =&gt; Einstieg in J 13 ab Saison 2023/24?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634709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15.04.23 oder 23.04.23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Schnupperturnier Mädchencup (15.04., 11 Uhr KO-Arzheim oder 23.4., 11 Uhr Mülheim)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42235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06.05. - 07.05.23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Verbandsmannschaftsmeisterschaft Jugend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41001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1100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13.05.23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Relegation in Windhagen (3. Kreisklasse – Verbandsoberliga)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452384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1100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28.05. - 10.06.23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Vereinsmeldung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91961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10.06. - 11.06.23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Kreisrangliste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04273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1100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17.06. - 23.06.23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Mannschaftsmeldung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0831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de-DE" sz="1100" dirty="0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30.09. - 01.10.23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de-DE" sz="1100" dirty="0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Kreismeisterschaft 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5331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de-DE" sz="1100" dirty="0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17.12. - 18.12.23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de-DE" sz="1100" dirty="0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Verbandseinzelmeisterschaft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33773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de-DE" sz="1100" dirty="0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18.12. - 22.12.23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de-DE" sz="1100" dirty="0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Mannschaftsmeldung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6108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4521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el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73394"/>
          </a:xfrm>
        </p:spPr>
        <p:txBody>
          <a:bodyPr tIns="360000"/>
          <a:lstStyle/>
          <a:p>
            <a:r>
              <a:rPr lang="de-DE" altLang="de-DE" sz="2000" dirty="0"/>
              <a:t>6</a:t>
            </a:r>
            <a:r>
              <a:rPr lang="de-DE" alt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. Fördermöglichkeiten / Tipps für die Vereine</a:t>
            </a:r>
            <a:endParaRPr lang="de-DE" altLang="de-DE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251" name="Datumsplatzhalt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parkasse Rg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parkasse Rg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parkasse Rg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parkasse Rg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parkasse Rg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>
                <a:solidFill>
                  <a:srgbClr val="FF0000"/>
                </a:solidFill>
                <a:latin typeface="Calibri" panose="020F0502020204030204" pitchFamily="34" charset="0"/>
              </a:rPr>
              <a:t>22.11.2022</a:t>
            </a:r>
            <a:endParaRPr lang="de-DE" altLang="de-DE" dirty="0">
              <a:solidFill>
                <a:srgbClr val="FF0000"/>
              </a:solidFill>
              <a:latin typeface="Calibri" panose="020F0502020204030204" pitchFamily="34" charset="0"/>
              <a:ea typeface="Sparkasse Rg" pitchFamily="34" charset="0"/>
            </a:endParaRPr>
          </a:p>
        </p:txBody>
      </p:sp>
      <p:sp>
        <p:nvSpPr>
          <p:cNvPr id="53252" name="Fußzeilenplatzhalter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parkasse Rg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parkasse Rg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parkasse Rg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parkasse Rg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parkasse Rg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>
                <a:solidFill>
                  <a:srgbClr val="FF0000"/>
                </a:solidFill>
                <a:latin typeface="Calibri" panose="020F0502020204030204" pitchFamily="34" charset="0"/>
                <a:ea typeface="Sparkasse Rg" pitchFamily="34" charset="0"/>
              </a:rPr>
              <a:t>Jugendstammtisch </a:t>
            </a:r>
          </a:p>
        </p:txBody>
      </p:sp>
      <p:sp>
        <p:nvSpPr>
          <p:cNvPr id="53253" name="Foliennummernplatzhalt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parkasse Rg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parkasse Rg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parkasse Rg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parkasse Rg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parkasse Rg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0A0EB53-C8D2-4247-8B5B-41D3F6D1CBC5}" type="slidenum">
              <a:rPr lang="de-DE" altLang="de-DE">
                <a:solidFill>
                  <a:srgbClr val="FF0000"/>
                </a:solidFill>
                <a:latin typeface="Calibri" panose="020F0502020204030204" pitchFamily="34" charset="0"/>
                <a:ea typeface="Sparkasse Rg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de-DE" altLang="de-DE">
              <a:solidFill>
                <a:srgbClr val="FF0000"/>
              </a:solidFill>
              <a:latin typeface="Calibri" panose="020F0502020204030204" pitchFamily="34" charset="0"/>
              <a:ea typeface="Sparkasse Rg" pitchFamily="34" charset="0"/>
            </a:endParaRPr>
          </a:p>
        </p:txBody>
      </p:sp>
      <p:graphicFrame>
        <p:nvGraphicFramePr>
          <p:cNvPr id="5" name="Tabelle 5">
            <a:extLst>
              <a:ext uri="{FF2B5EF4-FFF2-40B4-BE49-F238E27FC236}">
                <a16:creationId xmlns:a16="http://schemas.microsoft.com/office/drawing/2014/main" id="{1B927DE2-8DA9-43D1-AD26-180EEB6EC7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6619006"/>
              </p:ext>
            </p:extLst>
          </p:nvPr>
        </p:nvGraphicFramePr>
        <p:xfrm>
          <a:off x="349770" y="896784"/>
          <a:ext cx="8422235" cy="3746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0270">
                  <a:extLst>
                    <a:ext uri="{9D8B030D-6E8A-4147-A177-3AD203B41FA5}">
                      <a16:colId xmlns:a16="http://schemas.microsoft.com/office/drawing/2014/main" val="3943186783"/>
                    </a:ext>
                  </a:extLst>
                </a:gridCol>
                <a:gridCol w="1351650">
                  <a:extLst>
                    <a:ext uri="{9D8B030D-6E8A-4147-A177-3AD203B41FA5}">
                      <a16:colId xmlns:a16="http://schemas.microsoft.com/office/drawing/2014/main" val="668070151"/>
                    </a:ext>
                  </a:extLst>
                </a:gridCol>
                <a:gridCol w="1412022">
                  <a:extLst>
                    <a:ext uri="{9D8B030D-6E8A-4147-A177-3AD203B41FA5}">
                      <a16:colId xmlns:a16="http://schemas.microsoft.com/office/drawing/2014/main" val="1620395049"/>
                    </a:ext>
                  </a:extLst>
                </a:gridCol>
                <a:gridCol w="1671851">
                  <a:extLst>
                    <a:ext uri="{9D8B030D-6E8A-4147-A177-3AD203B41FA5}">
                      <a16:colId xmlns:a16="http://schemas.microsoft.com/office/drawing/2014/main" val="883556015"/>
                    </a:ext>
                  </a:extLst>
                </a:gridCol>
                <a:gridCol w="2576442">
                  <a:extLst>
                    <a:ext uri="{9D8B030D-6E8A-4147-A177-3AD203B41FA5}">
                      <a16:colId xmlns:a16="http://schemas.microsoft.com/office/drawing/2014/main" val="2530402517"/>
                    </a:ext>
                  </a:extLst>
                </a:gridCol>
              </a:tblGrid>
              <a:tr h="150397"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Veranstaltung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Wann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Anmeldung/Informationen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2069192"/>
                  </a:ext>
                </a:extLst>
              </a:tr>
              <a:tr h="53211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3"/>
                        </a:rPr>
                        <a:t>Comeback</a:t>
                      </a:r>
                      <a:endParaRPr lang="de-DE" sz="1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de-DE" sz="1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eigener </a:t>
                      </a:r>
                      <a:r>
                        <a:rPr lang="de-DE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Verein</a:t>
                      </a:r>
                      <a:endParaRPr lang="de-DE" sz="12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de-DE" sz="12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Vereine können einen Antrag beim Sportbund Rheinland stellen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fontAlgn="auto">
                        <a:buFontTx/>
                        <a:buNone/>
                      </a:pPr>
                      <a:r>
                        <a:rPr lang="de-DE" sz="10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de-DE" sz="1000" b="1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Mitglieder-Förderung</a:t>
                      </a:r>
                      <a:r>
                        <a:rPr lang="de-DE" sz="10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(Förderzeitraum 01.06.-31.12.22 = </a:t>
                      </a:r>
                      <a:r>
                        <a:rPr lang="de-DE" sz="1000" b="1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15 EUR pro neues Mitglied</a:t>
                      </a:r>
                      <a:r>
                        <a:rPr lang="de-DE" sz="10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)</a:t>
                      </a:r>
                    </a:p>
                    <a:p>
                      <a:pPr marL="0" indent="0" fontAlgn="auto">
                        <a:buFontTx/>
                        <a:buNone/>
                      </a:pPr>
                      <a:r>
                        <a:rPr lang="de-DE" sz="10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-Erstattung von </a:t>
                      </a:r>
                      <a:r>
                        <a:rPr lang="de-DE" sz="1000" b="1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Lehrgangsgebühren</a:t>
                      </a:r>
                    </a:p>
                    <a:p>
                      <a:pPr marL="0" indent="0" fontAlgn="auto">
                        <a:buFontTx/>
                        <a:buNone/>
                      </a:pPr>
                      <a:r>
                        <a:rPr lang="de-DE" sz="10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-Zuschuss für </a:t>
                      </a:r>
                      <a:r>
                        <a:rPr lang="de-DE" sz="1000" b="1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Vereinsaktionen</a:t>
                      </a:r>
                      <a:r>
                        <a:rPr lang="de-DE" sz="10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bis 1.000 €</a:t>
                      </a:r>
                    </a:p>
                    <a:p>
                      <a:pPr marL="0" indent="0" fontAlgn="auto">
                        <a:buFontTx/>
                        <a:buNone/>
                      </a:pPr>
                      <a:r>
                        <a:rPr lang="de-DE" sz="10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hlinkClick r:id="rId4"/>
                        </a:rPr>
                        <a:t>https://www.lsb-rlp.de/bewegter-Advent</a:t>
                      </a:r>
                      <a:endParaRPr lang="de-DE" sz="1000" b="0" i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fontAlgn="base"/>
                      <a:r>
                        <a:rPr lang="de-DE" sz="9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Zuschusshöhe:</a:t>
                      </a:r>
                      <a:r>
                        <a:rPr lang="de-DE" sz="9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fontAlgn="base"/>
                      <a:r>
                        <a:rPr lang="de-DE" sz="9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Mindestdauer von </a:t>
                      </a:r>
                      <a:r>
                        <a:rPr lang="de-DE" sz="9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 Minuten 300,00 Euro.</a:t>
                      </a:r>
                      <a:endParaRPr lang="de-DE" sz="9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/>
                      <a:r>
                        <a:rPr lang="de-DE" sz="9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länger als 180 Minuten</a:t>
                      </a:r>
                      <a:r>
                        <a:rPr lang="de-DE" sz="9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= </a:t>
                      </a:r>
                      <a:r>
                        <a:rPr lang="de-DE" sz="9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500,00 Euro</a:t>
                      </a:r>
                      <a:endParaRPr lang="de-DE" sz="9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8347535"/>
                  </a:ext>
                </a:extLst>
              </a:tr>
              <a:tr h="683512">
                <a:tc>
                  <a:txBody>
                    <a:bodyPr/>
                    <a:lstStyle/>
                    <a:p>
                      <a:r>
                        <a:rPr lang="de-DE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5"/>
                        </a:rPr>
                        <a:t>Sonderförderung für integrative Vereins- </a:t>
                      </a:r>
                      <a:r>
                        <a:rPr lang="de-DE" sz="12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  <a:hlinkClick r:id="rId5"/>
                        </a:rPr>
                        <a:t>maßnahmen</a:t>
                      </a:r>
                      <a:r>
                        <a:rPr lang="de-DE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5"/>
                        </a:rPr>
                        <a:t> </a:t>
                      </a:r>
                      <a:endParaRPr lang="de-DE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bis 14.12.2022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eigener </a:t>
                      </a:r>
                      <a:r>
                        <a:rPr lang="de-DE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Verein</a:t>
                      </a:r>
                      <a:endParaRPr lang="de-DE" sz="12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de-DE" sz="1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Vereine können einen Antrag beim LSB stellen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Gefördert werden dabei Vereinsmitgliedschaften und die Anschaffung individueller Sportausrüstung für Geflüchtete.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485501"/>
                  </a:ext>
                </a:extLst>
              </a:tr>
              <a:tr h="683512">
                <a:tc>
                  <a:txBody>
                    <a:bodyPr/>
                    <a:lstStyle/>
                    <a:p>
                      <a:r>
                        <a:rPr lang="de-DE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6"/>
                        </a:rPr>
                        <a:t>Landessportbund</a:t>
                      </a:r>
                    </a:p>
                    <a:p>
                      <a:r>
                        <a:rPr lang="de-DE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6"/>
                        </a:rPr>
                        <a:t>(diverse Förderungen)</a:t>
                      </a:r>
                      <a:endParaRPr lang="de-DE" sz="1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eigener </a:t>
                      </a:r>
                      <a:r>
                        <a:rPr lang="de-DE" sz="12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Verein</a:t>
                      </a:r>
                      <a:endParaRPr lang="de-DE" sz="12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Vereine können einen Antrag beim LSB stellen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de-DE" sz="10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Förderung für Geflüchtete, Sportgeräte, etc.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98083"/>
                  </a:ext>
                </a:extLst>
              </a:tr>
              <a:tr h="683512">
                <a:tc>
                  <a:txBody>
                    <a:bodyPr/>
                    <a:lstStyle/>
                    <a:p>
                      <a:r>
                        <a:rPr lang="de-DE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Familienturnier</a:t>
                      </a:r>
                    </a:p>
                    <a:p>
                      <a:r>
                        <a:rPr lang="de-DE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(Beispiel TTC Elz, </a:t>
                      </a:r>
                      <a:r>
                        <a:rPr lang="de-DE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7"/>
                        </a:rPr>
                        <a:t>hier klicken</a:t>
                      </a:r>
                      <a:r>
                        <a:rPr lang="de-DE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Nov.-Jan./Mai </a:t>
                      </a:r>
                    </a:p>
                    <a:p>
                      <a:r>
                        <a:rPr lang="de-DE" sz="10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(vor der Mannschaftsmeldung)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eigener </a:t>
                      </a:r>
                      <a:r>
                        <a:rPr lang="de-DE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Verein</a:t>
                      </a:r>
                      <a:endParaRPr lang="de-DE" sz="12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Kinder / Jugendliche</a:t>
                      </a:r>
                    </a:p>
                    <a:p>
                      <a:r>
                        <a:rPr lang="de-DE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mit einem Elternteil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de-DE" sz="10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Sinn der Aktion: Eltern für das Hobby des Kindes + Mitarbeit im Verein begeistern –    ggf. neues Vereinsmitglied gewinnen</a:t>
                      </a:r>
                    </a:p>
                    <a:p>
                      <a:pPr fontAlgn="auto"/>
                      <a:r>
                        <a:rPr lang="de-DE" sz="10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ggf. gemeinsamer Trainingsbetrieb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100863"/>
                  </a:ext>
                </a:extLst>
              </a:tr>
            </a:tbl>
          </a:graphicData>
        </a:graphic>
      </p:graphicFrame>
      <p:pic>
        <p:nvPicPr>
          <p:cNvPr id="1026" name="Picture 2" descr="eine sportliche geschmückte Christbaumkugel schaut durch ein Fernglas.">
            <a:extLst>
              <a:ext uri="{FF2B5EF4-FFF2-40B4-BE49-F238E27FC236}">
                <a16:creationId xmlns:a16="http://schemas.microsoft.com/office/drawing/2014/main" id="{74FD1BC7-F372-AAA4-6B39-6A6C32F1D7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3" t="5738" r="12937" b="5136"/>
          <a:stretch/>
        </p:blipFill>
        <p:spPr bwMode="auto">
          <a:xfrm>
            <a:off x="448575" y="1161265"/>
            <a:ext cx="2249310" cy="85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693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el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73394"/>
          </a:xfrm>
        </p:spPr>
        <p:txBody>
          <a:bodyPr tIns="360000"/>
          <a:lstStyle/>
          <a:p>
            <a:r>
              <a:rPr lang="de-DE" altLang="de-DE" sz="2000" dirty="0"/>
              <a:t>6</a:t>
            </a:r>
            <a:r>
              <a:rPr lang="de-DE" alt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. Fördermöglichkeiten / Tipps für die Vereine</a:t>
            </a:r>
            <a:endParaRPr lang="de-DE" altLang="de-DE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251" name="Datumsplatzhalt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parkasse Rg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parkasse Rg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parkasse Rg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parkasse Rg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parkasse Rg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>
                <a:solidFill>
                  <a:srgbClr val="FF0000"/>
                </a:solidFill>
                <a:latin typeface="Calibri" panose="020F0502020204030204" pitchFamily="34" charset="0"/>
              </a:rPr>
              <a:t>22.11.2022</a:t>
            </a:r>
            <a:endParaRPr lang="de-DE" altLang="de-DE" dirty="0">
              <a:solidFill>
                <a:srgbClr val="FF0000"/>
              </a:solidFill>
              <a:latin typeface="Calibri" panose="020F0502020204030204" pitchFamily="34" charset="0"/>
              <a:ea typeface="Sparkasse Rg" pitchFamily="34" charset="0"/>
            </a:endParaRPr>
          </a:p>
        </p:txBody>
      </p:sp>
      <p:sp>
        <p:nvSpPr>
          <p:cNvPr id="53252" name="Fußzeilenplatzhalter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parkasse Rg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parkasse Rg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parkasse Rg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parkasse Rg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parkasse Rg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>
                <a:solidFill>
                  <a:srgbClr val="FF0000"/>
                </a:solidFill>
                <a:latin typeface="Calibri" panose="020F0502020204030204" pitchFamily="34" charset="0"/>
                <a:ea typeface="Sparkasse Rg" pitchFamily="34" charset="0"/>
              </a:rPr>
              <a:t>Jugendstammtisch </a:t>
            </a:r>
          </a:p>
        </p:txBody>
      </p:sp>
      <p:sp>
        <p:nvSpPr>
          <p:cNvPr id="53253" name="Foliennummernplatzhalt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parkasse Rg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parkasse Rg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parkasse Rg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parkasse Rg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parkasse Rg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0A0EB53-C8D2-4247-8B5B-41D3F6D1CBC5}" type="slidenum">
              <a:rPr lang="de-DE" altLang="de-DE">
                <a:solidFill>
                  <a:srgbClr val="FF0000"/>
                </a:solidFill>
                <a:latin typeface="Calibri" panose="020F0502020204030204" pitchFamily="34" charset="0"/>
                <a:ea typeface="Sparkasse Rg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de-DE" altLang="de-DE">
              <a:solidFill>
                <a:srgbClr val="FF0000"/>
              </a:solidFill>
              <a:latin typeface="Calibri" panose="020F0502020204030204" pitchFamily="34" charset="0"/>
              <a:ea typeface="Sparkasse Rg" pitchFamily="34" charset="0"/>
            </a:endParaRPr>
          </a:p>
        </p:txBody>
      </p:sp>
      <p:graphicFrame>
        <p:nvGraphicFramePr>
          <p:cNvPr id="6" name="Tabelle 6">
            <a:extLst>
              <a:ext uri="{FF2B5EF4-FFF2-40B4-BE49-F238E27FC236}">
                <a16:creationId xmlns:a16="http://schemas.microsoft.com/office/drawing/2014/main" id="{065B019F-E59D-4CA8-844E-989D2A8116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420517"/>
              </p:ext>
            </p:extLst>
          </p:nvPr>
        </p:nvGraphicFramePr>
        <p:xfrm>
          <a:off x="375311" y="1484770"/>
          <a:ext cx="6974008" cy="23721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0593">
                  <a:extLst>
                    <a:ext uri="{9D8B030D-6E8A-4147-A177-3AD203B41FA5}">
                      <a16:colId xmlns:a16="http://schemas.microsoft.com/office/drawing/2014/main" val="2441679516"/>
                    </a:ext>
                  </a:extLst>
                </a:gridCol>
                <a:gridCol w="4633415">
                  <a:extLst>
                    <a:ext uri="{9D8B030D-6E8A-4147-A177-3AD203B41FA5}">
                      <a16:colId xmlns:a16="http://schemas.microsoft.com/office/drawing/2014/main" val="2934803706"/>
                    </a:ext>
                  </a:extLst>
                </a:gridCol>
              </a:tblGrid>
              <a:tr h="140677"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Inhalt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345910"/>
                  </a:ext>
                </a:extLst>
              </a:tr>
              <a:tr h="202093">
                <a:tc>
                  <a:txBody>
                    <a:bodyPr/>
                    <a:lstStyle/>
                    <a:p>
                      <a:r>
                        <a:rPr lang="de-DE" sz="1200" dirty="0" err="1">
                          <a:latin typeface="Calibri" panose="020F0502020204030204" pitchFamily="34" charset="0"/>
                          <a:cs typeface="Calibri" panose="020F0502020204030204" pitchFamily="34" charset="0"/>
                          <a:hlinkClick r:id="rId3"/>
                        </a:rPr>
                        <a:t>Schläger+Bälle-Set</a:t>
                      </a:r>
                      <a:endParaRPr lang="de-DE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TIPP</a:t>
                      </a:r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14 Schläger, 60 Bälle; (125 €; 500 € gespart)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5276235"/>
                  </a:ext>
                </a:extLst>
              </a:tr>
              <a:tr h="336821"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4"/>
                        </a:rPr>
                        <a:t>Diverse Spielformen</a:t>
                      </a:r>
                      <a:endParaRPr lang="de-DE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TIPP</a:t>
                      </a:r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Tolle Broschüre mit interessanten Spielformen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0034014"/>
                  </a:ext>
                </a:extLst>
              </a:tr>
              <a:tr h="371667"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5"/>
                        </a:rPr>
                        <a:t>Aktuelle Kampagnen des DTTB</a:t>
                      </a:r>
                      <a:endParaRPr lang="de-DE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TIPP</a:t>
                      </a:r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Seite als Favorit auf dem PC speichern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6546896"/>
                  </a:ext>
                </a:extLst>
              </a:tr>
              <a:tr h="371667"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6"/>
                        </a:rPr>
                        <a:t>TT-Sportabzeichen</a:t>
                      </a:r>
                      <a:endParaRPr lang="de-DE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err="1">
                          <a:latin typeface="Calibri" panose="020F0502020204030204" pitchFamily="34" charset="0"/>
                          <a:cs typeface="Calibri" panose="020F0502020204030204" pitchFamily="34" charset="0"/>
                          <a:hlinkClick r:id="rId7"/>
                        </a:rPr>
                        <a:t>Regiebox</a:t>
                      </a:r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9697463"/>
                  </a:ext>
                </a:extLst>
              </a:tr>
              <a:tr h="371667"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8"/>
                        </a:rPr>
                        <a:t>Vereinsberatung</a:t>
                      </a:r>
                      <a:endParaRPr lang="de-DE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Fragen und Probleme der Vereinsarbeit lösen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016800"/>
                  </a:ext>
                </a:extLst>
              </a:tr>
              <a:tr h="371667"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9"/>
                        </a:rPr>
                        <a:t>Newsletter-Archiv</a:t>
                      </a:r>
                      <a:endParaRPr lang="de-DE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Newsletter des RTTVR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3989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704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8109BCDF-6C83-3A48-FB74-03FF8A86361A}"/>
              </a:ext>
            </a:extLst>
          </p:cNvPr>
          <p:cNvCxnSpPr/>
          <p:nvPr/>
        </p:nvCxnSpPr>
        <p:spPr>
          <a:xfrm>
            <a:off x="4572000" y="0"/>
            <a:ext cx="0" cy="514350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aphicFrame>
        <p:nvGraphicFramePr>
          <p:cNvPr id="7" name="Tabelle 7">
            <a:extLst>
              <a:ext uri="{FF2B5EF4-FFF2-40B4-BE49-F238E27FC236}">
                <a16:creationId xmlns:a16="http://schemas.microsoft.com/office/drawing/2014/main" id="{CBA59E93-9F75-5C4B-453E-0B965C8C9E28}"/>
              </a:ext>
            </a:extLst>
          </p:cNvPr>
          <p:cNvGraphicFramePr>
            <a:graphicFrameLocks noGrp="1"/>
          </p:cNvGraphicFramePr>
          <p:nvPr/>
        </p:nvGraphicFramePr>
        <p:xfrm>
          <a:off x="60960" y="320040"/>
          <a:ext cx="4450080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5040">
                  <a:extLst>
                    <a:ext uri="{9D8B030D-6E8A-4147-A177-3AD203B41FA5}">
                      <a16:colId xmlns:a16="http://schemas.microsoft.com/office/drawing/2014/main" val="1551593901"/>
                    </a:ext>
                  </a:extLst>
                </a:gridCol>
                <a:gridCol w="2225040">
                  <a:extLst>
                    <a:ext uri="{9D8B030D-6E8A-4147-A177-3AD203B41FA5}">
                      <a16:colId xmlns:a16="http://schemas.microsoft.com/office/drawing/2014/main" val="2629742498"/>
                    </a:ext>
                  </a:extLst>
                </a:gridCol>
              </a:tblGrid>
              <a:tr h="149511">
                <a:tc gridSpan="2"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Informationen rund um unseren Kreis </a:t>
                      </a:r>
                    </a:p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für Spieler und Eltern im Kreis Koblenz/Neuwied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31344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1100" b="1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Kreisseite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https://www.rttvr.de/koblenz-neuwied/</a:t>
                      </a:r>
                      <a:endParaRPr lang="de-DE" sz="1100" u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57467"/>
                  </a:ext>
                </a:extLst>
              </a:tr>
              <a:tr h="153446">
                <a:tc>
                  <a:txBody>
                    <a:bodyPr/>
                    <a:lstStyle/>
                    <a:p>
                      <a:r>
                        <a:rPr lang="de-DE" sz="1100" b="1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Ligen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https://www.mytischtennis.de/clicktt/RTTVR/22-23/ligen/Ko-Nwd-22-23/</a:t>
                      </a:r>
                      <a:endParaRPr lang="de-DE" sz="1100" u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365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1100" b="1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News aus dem Jugendsport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https://www.rttvr.de/koblenz-neuwied/news/ </a:t>
                      </a:r>
                      <a:r>
                        <a:rPr lang="de-DE" sz="1100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Rubrik Jugendsport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0086145"/>
                  </a:ext>
                </a:extLst>
              </a:tr>
              <a:tr h="153446">
                <a:tc>
                  <a:txBody>
                    <a:bodyPr/>
                    <a:lstStyle/>
                    <a:p>
                      <a:r>
                        <a:rPr lang="de-DE" sz="1100" b="1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Turnierkalender des RTTVR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https://www.rttvr.de/turniere/turnierkalender/</a:t>
                      </a:r>
                      <a:endParaRPr lang="de-DE" sz="1100" u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757895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1100" b="1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Rahmenterminplan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https://www.rttvr.de/termine/rahmenterminplaene/</a:t>
                      </a:r>
                      <a:endParaRPr lang="de-DE" sz="1100" u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79672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1100" b="1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Vereine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https://www.rttvr.de/liga/vereine/</a:t>
                      </a:r>
                      <a:endParaRPr lang="de-DE" sz="1100" u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de-DE" sz="1100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Region Koblenz/Neuwied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125285"/>
                  </a:ext>
                </a:extLst>
              </a:tr>
              <a:tr h="196725">
                <a:tc>
                  <a:txBody>
                    <a:bodyPr/>
                    <a:lstStyle/>
                    <a:p>
                      <a:r>
                        <a:rPr lang="de-DE" sz="1100" b="1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Trainerausbildungstermine </a:t>
                      </a:r>
                    </a:p>
                    <a:p>
                      <a:r>
                        <a:rPr lang="de-DE" sz="1100" b="1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 14 Jahre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https://www.rttvr.de/bildung/startter/</a:t>
                      </a:r>
                      <a:endParaRPr lang="de-DE" sz="1100" u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de-DE" sz="1100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https://www.rttvr.de/bildung/startter/info-startter/</a:t>
                      </a:r>
                      <a:endParaRPr lang="de-DE" sz="1100" u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982682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1100" b="1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Anmeldung Newsletter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https://www.rttvr.de/service/newsletter/</a:t>
                      </a:r>
                      <a:endParaRPr lang="de-DE" sz="1100" u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201988"/>
                  </a:ext>
                </a:extLst>
              </a:tr>
            </a:tbl>
          </a:graphicData>
        </a:graphic>
      </p:graphicFrame>
      <p:graphicFrame>
        <p:nvGraphicFramePr>
          <p:cNvPr id="2" name="Tabelle 7">
            <a:extLst>
              <a:ext uri="{FF2B5EF4-FFF2-40B4-BE49-F238E27FC236}">
                <a16:creationId xmlns:a16="http://schemas.microsoft.com/office/drawing/2014/main" id="{120ECDF6-E204-1C8E-A9C3-3286E89CAA59}"/>
              </a:ext>
            </a:extLst>
          </p:cNvPr>
          <p:cNvGraphicFramePr>
            <a:graphicFrameLocks noGrp="1"/>
          </p:cNvGraphicFramePr>
          <p:nvPr/>
        </p:nvGraphicFramePr>
        <p:xfrm>
          <a:off x="4632960" y="320040"/>
          <a:ext cx="4450080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5040">
                  <a:extLst>
                    <a:ext uri="{9D8B030D-6E8A-4147-A177-3AD203B41FA5}">
                      <a16:colId xmlns:a16="http://schemas.microsoft.com/office/drawing/2014/main" val="1551593901"/>
                    </a:ext>
                  </a:extLst>
                </a:gridCol>
                <a:gridCol w="2225040">
                  <a:extLst>
                    <a:ext uri="{9D8B030D-6E8A-4147-A177-3AD203B41FA5}">
                      <a16:colId xmlns:a16="http://schemas.microsoft.com/office/drawing/2014/main" val="2629742498"/>
                    </a:ext>
                  </a:extLst>
                </a:gridCol>
              </a:tblGrid>
              <a:tr h="149511">
                <a:tc gridSpan="2"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Informationen rund um unseren Kreis </a:t>
                      </a:r>
                    </a:p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für Spieler und Eltern im Kreis Koblenz/Neuwied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31344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1100" b="1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Kreisseite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https://www.rttvr.de/koblenz-neuwied/</a:t>
                      </a:r>
                      <a:endParaRPr lang="de-DE" sz="1100" u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57467"/>
                  </a:ext>
                </a:extLst>
              </a:tr>
              <a:tr h="153446">
                <a:tc>
                  <a:txBody>
                    <a:bodyPr/>
                    <a:lstStyle/>
                    <a:p>
                      <a:r>
                        <a:rPr lang="de-DE" sz="1100" b="1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Ligen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https://www.mytischtennis.de/clicktt/RTTVR/22-23/ligen/Ko-Nwd-22-23/</a:t>
                      </a:r>
                      <a:endParaRPr lang="de-DE" sz="1100" u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365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1100" b="1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News aus dem Jugendsport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https://www.rttvr.de/koblenz-neuwied/news/ </a:t>
                      </a:r>
                      <a:r>
                        <a:rPr lang="de-DE" sz="1100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Rubrik Jugendsport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0086145"/>
                  </a:ext>
                </a:extLst>
              </a:tr>
              <a:tr h="153446">
                <a:tc>
                  <a:txBody>
                    <a:bodyPr/>
                    <a:lstStyle/>
                    <a:p>
                      <a:r>
                        <a:rPr lang="de-DE" sz="1100" b="1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Turnierkalender des RTTVR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https://www.rttvr.de/turniere/turnierkalender/</a:t>
                      </a:r>
                      <a:endParaRPr lang="de-DE" sz="1100" u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757895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1100" b="1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Rahmenterminplan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https://www.rttvr.de/termine/rahmenterminplaene/</a:t>
                      </a:r>
                      <a:endParaRPr lang="de-DE" sz="1100" u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79672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1100" b="1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Vereine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https://www.rttvr.de/liga/vereine/</a:t>
                      </a:r>
                      <a:endParaRPr lang="de-DE" sz="1100" u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de-DE" sz="1100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Region Koblenz/Neuwied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125285"/>
                  </a:ext>
                </a:extLst>
              </a:tr>
              <a:tr h="196725">
                <a:tc>
                  <a:txBody>
                    <a:bodyPr/>
                    <a:lstStyle/>
                    <a:p>
                      <a:r>
                        <a:rPr lang="de-DE" sz="1100" b="1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Trainerausbildungstermine </a:t>
                      </a:r>
                    </a:p>
                    <a:p>
                      <a:r>
                        <a:rPr lang="de-DE" sz="1100" b="1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 14 Jahre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https://www.rttvr.de/bildung/startter/</a:t>
                      </a:r>
                      <a:endParaRPr lang="de-DE" sz="1100" u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de-DE" sz="1100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https://www.rttvr.de/bildung/startter/info-startter/</a:t>
                      </a:r>
                      <a:endParaRPr lang="de-DE" sz="1100" u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982682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1100" b="1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Anmeldung Newsletter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https://www.rttvr.de/service/newsletter/</a:t>
                      </a:r>
                      <a:endParaRPr lang="de-DE" sz="1100" u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2019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5494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e 7">
            <a:extLst>
              <a:ext uri="{FF2B5EF4-FFF2-40B4-BE49-F238E27FC236}">
                <a16:creationId xmlns:a16="http://schemas.microsoft.com/office/drawing/2014/main" id="{CBA59E93-9F75-5C4B-453E-0B965C8C9E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95051"/>
              </p:ext>
            </p:extLst>
          </p:nvPr>
        </p:nvGraphicFramePr>
        <p:xfrm>
          <a:off x="60959" y="320040"/>
          <a:ext cx="8979524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1086">
                  <a:extLst>
                    <a:ext uri="{9D8B030D-6E8A-4147-A177-3AD203B41FA5}">
                      <a16:colId xmlns:a16="http://schemas.microsoft.com/office/drawing/2014/main" val="1551593901"/>
                    </a:ext>
                  </a:extLst>
                </a:gridCol>
                <a:gridCol w="6478438">
                  <a:extLst>
                    <a:ext uri="{9D8B030D-6E8A-4147-A177-3AD203B41FA5}">
                      <a16:colId xmlns:a16="http://schemas.microsoft.com/office/drawing/2014/main" val="2629742498"/>
                    </a:ext>
                  </a:extLst>
                </a:gridCol>
              </a:tblGrid>
              <a:tr h="149511">
                <a:tc gridSpan="2"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Informationen rund um unseren Kreis </a:t>
                      </a:r>
                    </a:p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für Spieler und Eltern im Kreis Koblenz/Neuwied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31344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1600" b="1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Kreisseite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https://www.rttvr.de/koblenz-neuwied/</a:t>
                      </a:r>
                      <a:endParaRPr lang="de-DE" sz="1600" u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57467"/>
                  </a:ext>
                </a:extLst>
              </a:tr>
              <a:tr h="153446">
                <a:tc>
                  <a:txBody>
                    <a:bodyPr/>
                    <a:lstStyle/>
                    <a:p>
                      <a:r>
                        <a:rPr lang="de-DE" sz="1600" b="1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Ligen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https://www.mytischtennis.de/clicktt/RTTVR/22-23/ligen/Ko-Nwd-22-23/</a:t>
                      </a:r>
                      <a:endParaRPr lang="de-DE" sz="1600" u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365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1600" b="1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News aus dem Jugendsport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https://www.rttvr.de/koblenz-neuwied/news/ </a:t>
                      </a:r>
                      <a:r>
                        <a:rPr lang="de-DE" sz="1600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Rubrik Jugendsport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0086145"/>
                  </a:ext>
                </a:extLst>
              </a:tr>
              <a:tr h="153446">
                <a:tc>
                  <a:txBody>
                    <a:bodyPr/>
                    <a:lstStyle/>
                    <a:p>
                      <a:r>
                        <a:rPr lang="de-DE" sz="1600" b="1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Turnierkalender des RTTVR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https://www.rttvr.de/turniere/turnierkalender/</a:t>
                      </a:r>
                      <a:endParaRPr lang="de-DE" sz="1600" u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757895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1600" b="1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Rahmenterminplan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https://www.rttvr.de/termine/rahmenterminplaene/</a:t>
                      </a:r>
                      <a:endParaRPr lang="de-DE" sz="1600" u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79672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1600" b="1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Vereine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https://www.rttvr.de/liga/vereine/</a:t>
                      </a:r>
                      <a:endParaRPr lang="de-DE" sz="1600" u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de-DE" sz="1600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Region Koblenz/Neuwied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125285"/>
                  </a:ext>
                </a:extLst>
              </a:tr>
              <a:tr h="196725">
                <a:tc>
                  <a:txBody>
                    <a:bodyPr/>
                    <a:lstStyle/>
                    <a:p>
                      <a:r>
                        <a:rPr lang="de-DE" sz="1600" b="1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Trainerausbildungstermine </a:t>
                      </a:r>
                    </a:p>
                    <a:p>
                      <a:r>
                        <a:rPr lang="de-DE" sz="1600" b="1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 14 Jahre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https://www.rttvr.de/bildung/startter/</a:t>
                      </a:r>
                      <a:endParaRPr lang="de-DE" sz="1600" u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de-DE" sz="1600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https://www.rttvr.de/bildung/startter/info-startter/</a:t>
                      </a:r>
                      <a:endParaRPr lang="de-DE" sz="1600" u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982682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1600" b="1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Anmeldung Newsletter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https://www.rttvr.de/service/newsletter/</a:t>
                      </a:r>
                      <a:endParaRPr lang="de-DE" sz="1600" u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2019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5216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3239E8-A6B4-1C8F-26BF-D6FD745C3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8. Neuerungen in den Ordnungen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682EDCD-5638-FA90-9AF7-E811D4E68F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- Gebührenordnung      </a:t>
            </a:r>
          </a:p>
          <a:p>
            <a:r>
              <a:rPr lang="de-DE" dirty="0"/>
              <a:t>  (</a:t>
            </a:r>
            <a:r>
              <a:rPr lang="de-DE" dirty="0">
                <a:hlinkClick r:id="rId3"/>
              </a:rPr>
              <a:t>hier klicken</a:t>
            </a:r>
            <a:r>
              <a:rPr lang="de-DE" dirty="0"/>
              <a:t>)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F2E594D-59AF-61CD-2A14-9D050DE5DE4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22.11.2022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4692360-3B76-B852-6CEA-7A4AC5D3315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Jugendstammtisch 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AE6F51A-CE25-36BF-E123-CB8E4CA9DC9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6483FFC-11A9-48D1-A487-638280B7A32C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6AD9456-DEDD-E7D6-99AC-39791CDD6CC5}"/>
              </a:ext>
            </a:extLst>
          </p:cNvPr>
          <p:cNvSpPr txBox="1"/>
          <p:nvPr/>
        </p:nvSpPr>
        <p:spPr>
          <a:xfrm>
            <a:off x="3080479" y="112427"/>
            <a:ext cx="5848349" cy="697802"/>
          </a:xfrm>
          <a:prstGeom prst="rect">
            <a:avLst/>
          </a:prstGeom>
          <a:noFill/>
        </p:spPr>
        <p:txBody>
          <a:bodyPr wrap="square" lIns="108000" tIns="46800" rIns="108000" bIns="46800" rtlCol="0">
            <a:noAutofit/>
          </a:bodyPr>
          <a:lstStyle/>
          <a:p>
            <a:pPr algn="l" fontAlgn="base"/>
            <a:r>
              <a:rPr lang="de-D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Der Hauptausschuss hat am 30. September 2022 Änderungen in verschiedenen Ordnungen beschlossen. Alle Ordnungen des RTTVR- auch die Wettspielordnung findet Ihr hier </a:t>
            </a:r>
            <a:r>
              <a:rPr lang="de-D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4"/>
              </a:rPr>
              <a:t>https://www.rttvr.de/service/satzungordnungen/</a:t>
            </a:r>
            <a:endParaRPr lang="de-DE" sz="12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fontAlgn="base"/>
            <a:br>
              <a:rPr lang="de-D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de-DE" sz="12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D2526FD-D90D-BEA7-0835-D8E73B651A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9346" y="1097485"/>
            <a:ext cx="5848350" cy="1304925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C36A8859-3EF6-A72C-512D-3FEA4F262C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7298" y="2468720"/>
            <a:ext cx="5838825" cy="1247775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19CC2535-99E4-3C8D-D94D-FE08A5723D0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747" t="31018"/>
          <a:stretch/>
        </p:blipFill>
        <p:spPr>
          <a:xfrm>
            <a:off x="3157298" y="3782805"/>
            <a:ext cx="5830398" cy="99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107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3239E8-A6B4-1C8F-26BF-D6FD745C3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8. Neuerungen in den Ordnungen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682EDCD-5638-FA90-9AF7-E811D4E68F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- Strafgebühren            </a:t>
            </a:r>
          </a:p>
          <a:p>
            <a:r>
              <a:rPr lang="de-DE" dirty="0"/>
              <a:t>   (</a:t>
            </a:r>
            <a:r>
              <a:rPr lang="de-DE" dirty="0">
                <a:hlinkClick r:id="rId3"/>
              </a:rPr>
              <a:t>hier klicken</a:t>
            </a:r>
            <a:r>
              <a:rPr lang="de-DE" dirty="0"/>
              <a:t>)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F2E594D-59AF-61CD-2A14-9D050DE5DE4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22.11.2022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4692360-3B76-B852-6CEA-7A4AC5D3315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Jugendstammtisch 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AE6F51A-CE25-36BF-E123-CB8E4CA9DC9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6483FFC-11A9-48D1-A487-638280B7A32C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  <p:graphicFrame>
        <p:nvGraphicFramePr>
          <p:cNvPr id="27" name="Tabelle 27">
            <a:extLst>
              <a:ext uri="{FF2B5EF4-FFF2-40B4-BE49-F238E27FC236}">
                <a16:creationId xmlns:a16="http://schemas.microsoft.com/office/drawing/2014/main" id="{1B4A5A18-D5B5-6E25-0ACA-FE1381CC12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260854"/>
              </p:ext>
            </p:extLst>
          </p:nvPr>
        </p:nvGraphicFramePr>
        <p:xfrm>
          <a:off x="3177537" y="377209"/>
          <a:ext cx="5889807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3746">
                  <a:extLst>
                    <a:ext uri="{9D8B030D-6E8A-4147-A177-3AD203B41FA5}">
                      <a16:colId xmlns:a16="http://schemas.microsoft.com/office/drawing/2014/main" val="660321754"/>
                    </a:ext>
                  </a:extLst>
                </a:gridCol>
                <a:gridCol w="1079056">
                  <a:extLst>
                    <a:ext uri="{9D8B030D-6E8A-4147-A177-3AD203B41FA5}">
                      <a16:colId xmlns:a16="http://schemas.microsoft.com/office/drawing/2014/main" val="3974956673"/>
                    </a:ext>
                  </a:extLst>
                </a:gridCol>
                <a:gridCol w="841401">
                  <a:extLst>
                    <a:ext uri="{9D8B030D-6E8A-4147-A177-3AD203B41FA5}">
                      <a16:colId xmlns:a16="http://schemas.microsoft.com/office/drawing/2014/main" val="2291509566"/>
                    </a:ext>
                  </a:extLst>
                </a:gridCol>
                <a:gridCol w="841401">
                  <a:extLst>
                    <a:ext uri="{9D8B030D-6E8A-4147-A177-3AD203B41FA5}">
                      <a16:colId xmlns:a16="http://schemas.microsoft.com/office/drawing/2014/main" val="1912364468"/>
                    </a:ext>
                  </a:extLst>
                </a:gridCol>
                <a:gridCol w="841401">
                  <a:extLst>
                    <a:ext uri="{9D8B030D-6E8A-4147-A177-3AD203B41FA5}">
                      <a16:colId xmlns:a16="http://schemas.microsoft.com/office/drawing/2014/main" val="3096803768"/>
                    </a:ext>
                  </a:extLst>
                </a:gridCol>
                <a:gridCol w="841401">
                  <a:extLst>
                    <a:ext uri="{9D8B030D-6E8A-4147-A177-3AD203B41FA5}">
                      <a16:colId xmlns:a16="http://schemas.microsoft.com/office/drawing/2014/main" val="3415413945"/>
                    </a:ext>
                  </a:extLst>
                </a:gridCol>
                <a:gridCol w="841401">
                  <a:extLst>
                    <a:ext uri="{9D8B030D-6E8A-4147-A177-3AD203B41FA5}">
                      <a16:colId xmlns:a16="http://schemas.microsoft.com/office/drawing/2014/main" val="255989714"/>
                    </a:ext>
                  </a:extLst>
                </a:gridCol>
              </a:tblGrid>
              <a:tr h="210966">
                <a:tc>
                  <a:txBody>
                    <a:bodyPr/>
                    <a:lstStyle/>
                    <a:p>
                      <a:r>
                        <a:rPr lang="de-DE" sz="1000" dirty="0"/>
                        <a:t>Ziffer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VOL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VL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BOL/BZL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Kreiseben.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Unterste E.</a:t>
                      </a:r>
                    </a:p>
                    <a:p>
                      <a:r>
                        <a:rPr lang="de-DE" sz="1000" dirty="0"/>
                        <a:t>/ generell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207953"/>
                  </a:ext>
                </a:extLst>
              </a:tr>
              <a:tr h="210966">
                <a:tc>
                  <a:txBody>
                    <a:bodyPr/>
                    <a:lstStyle/>
                    <a:p>
                      <a:r>
                        <a:rPr lang="de-DE" sz="1000" b="1" dirty="0"/>
                        <a:t>F 2.6.2</a:t>
                      </a: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de-DE" sz="1000" b="1" dirty="0"/>
                        <a:t>Fehlende/nicht fristgereichte Vereinsmeldung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25,00 €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5301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1000" b="1" dirty="0"/>
                        <a:t>G 7.3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dirty="0"/>
                        <a:t>Zurückziehung / Streichung Mannschaft Jugend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60,00 €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60,00 €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40,00 €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40,00 €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7449384"/>
                  </a:ext>
                </a:extLst>
              </a:tr>
              <a:tr h="209913">
                <a:tc>
                  <a:txBody>
                    <a:bodyPr/>
                    <a:lstStyle/>
                    <a:p>
                      <a:r>
                        <a:rPr lang="de-DE" sz="1000" b="1" dirty="0"/>
                        <a:t>H 2.1.2</a:t>
                      </a: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de-DE" sz="1000" b="1" dirty="0"/>
                        <a:t>Fehlende/nicht fristgerechte Mannschaftsmeldung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25,00 €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3588527"/>
                  </a:ext>
                </a:extLst>
              </a:tr>
              <a:tr h="217533">
                <a:tc>
                  <a:txBody>
                    <a:bodyPr/>
                    <a:lstStyle/>
                    <a:p>
                      <a:r>
                        <a:rPr lang="de-DE" sz="1000" b="1" dirty="0"/>
                        <a:t>I 5.12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e-DE" sz="1000" b="1" dirty="0"/>
                        <a:t>Nichtantreten Jugendteam</a:t>
                      </a:r>
                    </a:p>
                    <a:p>
                      <a:r>
                        <a:rPr lang="de-DE" sz="1000" b="1" dirty="0"/>
                        <a:t>(gilt auch für Pokal)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40,00 €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40,00 €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20,00€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0783788"/>
                  </a:ext>
                </a:extLst>
              </a:tr>
              <a:tr h="398811">
                <a:tc>
                  <a:txBody>
                    <a:bodyPr/>
                    <a:lstStyle/>
                    <a:p>
                      <a:r>
                        <a:rPr lang="de-DE" sz="1000" b="1" dirty="0"/>
                        <a:t>I 5.13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e-DE" sz="1000" b="1" dirty="0"/>
                        <a:t>Verspätete Spielberichts- </a:t>
                      </a:r>
                      <a:r>
                        <a:rPr lang="de-DE" sz="1000" b="1" dirty="0" err="1"/>
                        <a:t>erfassung</a:t>
                      </a:r>
                      <a:r>
                        <a:rPr lang="de-DE" sz="1000" b="1" dirty="0"/>
                        <a:t> (max. 24h nach Spielbeginn Zeit)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10,00 €</a:t>
                      </a:r>
                    </a:p>
                    <a:p>
                      <a:r>
                        <a:rPr lang="de-DE" sz="1000" dirty="0"/>
                        <a:t>(+10,00 € </a:t>
                      </a:r>
                      <a:r>
                        <a:rPr lang="de-DE" sz="1000" dirty="0" err="1"/>
                        <a:t>Schnellerf</a:t>
                      </a:r>
                      <a:r>
                        <a:rPr lang="de-DE" sz="1000" dirty="0"/>
                        <a:t>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10,00 €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5,00 €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99073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6723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3239E8-A6B4-1C8F-26BF-D6FD745C3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8. Neuerungen in den Ordnungen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682EDCD-5638-FA90-9AF7-E811D4E68F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- Wettspielordnung    </a:t>
            </a:r>
          </a:p>
          <a:p>
            <a:r>
              <a:rPr lang="de-DE" dirty="0"/>
              <a:t>   (</a:t>
            </a:r>
            <a:r>
              <a:rPr lang="de-DE" dirty="0">
                <a:hlinkClick r:id="rId3"/>
              </a:rPr>
              <a:t>hier klicken</a:t>
            </a:r>
            <a:r>
              <a:rPr lang="de-DE" dirty="0"/>
              <a:t>)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F2E594D-59AF-61CD-2A14-9D050DE5DE4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22.11.2022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4692360-3B76-B852-6CEA-7A4AC5D3315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Jugendstammtisch 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AE6F51A-CE25-36BF-E123-CB8E4CA9DC9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6483FFC-11A9-48D1-A487-638280B7A32C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BF91DC5-380D-78AC-9460-FF2E222C3A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2348"/>
          <a:stretch/>
        </p:blipFill>
        <p:spPr>
          <a:xfrm>
            <a:off x="3169443" y="292314"/>
            <a:ext cx="5880193" cy="3470218"/>
          </a:xfrm>
          <a:prstGeom prst="rect">
            <a:avLst/>
          </a:prstGeom>
        </p:spPr>
      </p:pic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05C439E9-BBBF-30AB-CB6D-CF14E37015DF}"/>
              </a:ext>
            </a:extLst>
          </p:cNvPr>
          <p:cNvCxnSpPr>
            <a:cxnSpLocks/>
          </p:cNvCxnSpPr>
          <p:nvPr/>
        </p:nvCxnSpPr>
        <p:spPr>
          <a:xfrm>
            <a:off x="5006715" y="951875"/>
            <a:ext cx="390166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8BD1C1EC-63BD-3EA7-3230-C426B1510ECC}"/>
              </a:ext>
            </a:extLst>
          </p:cNvPr>
          <p:cNvCxnSpPr/>
          <p:nvPr/>
        </p:nvCxnSpPr>
        <p:spPr>
          <a:xfrm>
            <a:off x="3169443" y="1131757"/>
            <a:ext cx="321468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34CB6BCF-9D33-C5BC-7308-E21D6B6848D2}"/>
              </a:ext>
            </a:extLst>
          </p:cNvPr>
          <p:cNvCxnSpPr/>
          <p:nvPr/>
        </p:nvCxnSpPr>
        <p:spPr>
          <a:xfrm>
            <a:off x="7075357" y="2263515"/>
            <a:ext cx="1761345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258130E3-1768-EBE6-3DFF-59A40A638A1B}"/>
              </a:ext>
            </a:extLst>
          </p:cNvPr>
          <p:cNvCxnSpPr/>
          <p:nvPr/>
        </p:nvCxnSpPr>
        <p:spPr>
          <a:xfrm>
            <a:off x="3912433" y="2413416"/>
            <a:ext cx="2510852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325D3661-63DE-E818-6E0E-D6ADF6221476}"/>
              </a:ext>
            </a:extLst>
          </p:cNvPr>
          <p:cNvCxnSpPr/>
          <p:nvPr/>
        </p:nvCxnSpPr>
        <p:spPr>
          <a:xfrm>
            <a:off x="6109539" y="3567659"/>
            <a:ext cx="24518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E3AA75D3-F46E-C8D6-1C17-D59E480E5D6C}"/>
              </a:ext>
            </a:extLst>
          </p:cNvPr>
          <p:cNvCxnSpPr/>
          <p:nvPr/>
        </p:nvCxnSpPr>
        <p:spPr>
          <a:xfrm>
            <a:off x="3912433" y="3680085"/>
            <a:ext cx="94438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feld 22">
            <a:extLst>
              <a:ext uri="{FF2B5EF4-FFF2-40B4-BE49-F238E27FC236}">
                <a16:creationId xmlns:a16="http://schemas.microsoft.com/office/drawing/2014/main" id="{607A39B4-EB1A-F2B9-536E-07472E5C8B99}"/>
              </a:ext>
            </a:extLst>
          </p:cNvPr>
          <p:cNvSpPr txBox="1"/>
          <p:nvPr/>
        </p:nvSpPr>
        <p:spPr>
          <a:xfrm>
            <a:off x="4856815" y="3492709"/>
            <a:ext cx="1184223" cy="164891"/>
          </a:xfrm>
          <a:prstGeom prst="rect">
            <a:avLst/>
          </a:prstGeom>
          <a:noFill/>
        </p:spPr>
        <p:txBody>
          <a:bodyPr wrap="square" lIns="108000" tIns="46800" rIns="108000" bIns="46800" rtlCol="0">
            <a:noAutofit/>
          </a:bodyPr>
          <a:lstStyle/>
          <a:p>
            <a:r>
              <a:rPr lang="de-DE" sz="1200" dirty="0"/>
              <a:t>(Erwachsene!) 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216B9770-ACB4-00BE-F3BA-E4C06B61A41B}"/>
              </a:ext>
            </a:extLst>
          </p:cNvPr>
          <p:cNvSpPr txBox="1"/>
          <p:nvPr/>
        </p:nvSpPr>
        <p:spPr>
          <a:xfrm>
            <a:off x="3094529" y="3942413"/>
            <a:ext cx="5677996" cy="659562"/>
          </a:xfrm>
          <a:prstGeom prst="rect">
            <a:avLst/>
          </a:prstGeom>
          <a:noFill/>
        </p:spPr>
        <p:txBody>
          <a:bodyPr wrap="square" lIns="108000" tIns="46800" rIns="108000" bIns="46800" rtlCol="0">
            <a:noAutofit/>
          </a:bodyPr>
          <a:lstStyle/>
          <a:p>
            <a:r>
              <a:rPr lang="de-DE" sz="1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Hiervon sehen wir als Kreis Koblenz-Neuwied auf Kreisebene ab, da wir denken, dass die Jugendlichen spielen sollen. Auch eine Gebühr hierzu gibt es bislang nicht.</a:t>
            </a:r>
            <a:endParaRPr lang="de-DE" sz="1200" b="1" dirty="0"/>
          </a:p>
        </p:txBody>
      </p:sp>
    </p:spTree>
    <p:extLst>
      <p:ext uri="{BB962C8B-B14F-4D97-AF65-F5344CB8AC3E}">
        <p14:creationId xmlns:p14="http://schemas.microsoft.com/office/powerpoint/2010/main" val="2676047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736954-8024-C809-8F00-599D4D194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9. Fragen / Anregungen der Vereine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9F7F57C-D0DA-56C3-3AF6-D77C978DFE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- Trainerdatenbank</a:t>
            </a:r>
          </a:p>
          <a:p>
            <a:r>
              <a:rPr lang="de-DE" dirty="0"/>
              <a:t>- etc.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A738748-B5B1-78D8-6515-D69C1E1192C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22.11.2022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35C7A1A-9A51-0F97-AF18-1571165762F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Jugendstammtisch 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61CE353-6BBB-FA8E-00CF-1AFF8306737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6483FFC-11A9-48D1-A487-638280B7A32C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BB09FEF-E00C-16B1-0865-9F3EF7442C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273"/>
          <a:stretch/>
        </p:blipFill>
        <p:spPr>
          <a:xfrm>
            <a:off x="4122443" y="254834"/>
            <a:ext cx="3980637" cy="4128514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71D2C161-9A0B-3131-E12B-F02D0F37ED25}"/>
              </a:ext>
            </a:extLst>
          </p:cNvPr>
          <p:cNvSpPr txBox="1"/>
          <p:nvPr/>
        </p:nvSpPr>
        <p:spPr>
          <a:xfrm>
            <a:off x="3068638" y="4480783"/>
            <a:ext cx="6075362" cy="331059"/>
          </a:xfrm>
          <a:prstGeom prst="rect">
            <a:avLst/>
          </a:prstGeom>
          <a:noFill/>
        </p:spPr>
        <p:txBody>
          <a:bodyPr wrap="square" lIns="108000" tIns="46800" rIns="108000" bIns="46800" rtlCol="0">
            <a:noAutofit/>
          </a:bodyPr>
          <a:lstStyle/>
          <a:p>
            <a:pPr algn="ctr"/>
            <a:r>
              <a:rPr lang="de-DE" sz="1200" dirty="0">
                <a:solidFill>
                  <a:schemeClr val="tx2"/>
                </a:solidFill>
                <a:hlinkClick r:id="rId4"/>
              </a:rPr>
              <a:t>https://www.rttvr.de/bildung/trainersuchportal/</a:t>
            </a:r>
            <a:endParaRPr lang="de-DE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7335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el 7"/>
          <p:cNvSpPr>
            <a:spLocks noGrp="1"/>
          </p:cNvSpPr>
          <p:nvPr>
            <p:ph type="ctrTitle"/>
          </p:nvPr>
        </p:nvSpPr>
        <p:spPr>
          <a:xfrm>
            <a:off x="0" y="6350"/>
            <a:ext cx="4572000" cy="1422400"/>
          </a:xfrm>
        </p:spPr>
        <p:txBody>
          <a:bodyPr/>
          <a:lstStyle/>
          <a:p>
            <a:r>
              <a:rPr lang="de-DE" altLang="de-DE" b="1" dirty="0">
                <a:latin typeface="Calibri" panose="020F0502020204030204" pitchFamily="34" charset="0"/>
                <a:cs typeface="Calibri" panose="020F0502020204030204" pitchFamily="34" charset="0"/>
              </a:rPr>
              <a:t>Vielen Dank.</a:t>
            </a:r>
            <a:endParaRPr lang="en-GB" altLang="de-DE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275" name="Untertitel 11"/>
          <p:cNvSpPr>
            <a:spLocks noGrp="1"/>
          </p:cNvSpPr>
          <p:nvPr>
            <p:ph type="subTitle" idx="1"/>
          </p:nvPr>
        </p:nvSpPr>
        <p:spPr bwMode="auto">
          <a:xfrm>
            <a:off x="4572000" y="641350"/>
            <a:ext cx="4572000" cy="23717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altLang="de-DE" dirty="0">
                <a:latin typeface="Calibri" panose="020F0502020204030204" pitchFamily="34" charset="0"/>
                <a:cs typeface="Calibri" panose="020F0502020204030204" pitchFamily="34" charset="0"/>
              </a:rPr>
              <a:t>Kreisvorsitzende </a:t>
            </a:r>
          </a:p>
          <a:p>
            <a:pPr>
              <a:spcBef>
                <a:spcPct val="0"/>
              </a:spcBef>
            </a:pPr>
            <a:r>
              <a:rPr altLang="de-DE" dirty="0">
                <a:latin typeface="Calibri" panose="020F0502020204030204" pitchFamily="34" charset="0"/>
                <a:cs typeface="Calibri" panose="020F0502020204030204" pitchFamily="34" charset="0"/>
              </a:rPr>
              <a:t>Alexandra Bierbrauer</a:t>
            </a:r>
          </a:p>
          <a:p>
            <a:pPr>
              <a:spcBef>
                <a:spcPct val="0"/>
              </a:spcBef>
            </a:pPr>
            <a:endParaRPr alt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altLang="de-DE" dirty="0">
                <a:latin typeface="Calibri" panose="020F0502020204030204" pitchFamily="34" charset="0"/>
                <a:cs typeface="Calibri" panose="020F0502020204030204" pitchFamily="34" charset="0"/>
              </a:rPr>
              <a:t>Handy:   0179 519 69 58</a:t>
            </a:r>
          </a:p>
          <a:p>
            <a:pPr>
              <a:spcBef>
                <a:spcPct val="0"/>
              </a:spcBef>
            </a:pPr>
            <a:r>
              <a:rPr lang="de-DE" altLang="de-DE" dirty="0">
                <a:latin typeface="Calibri" panose="020F0502020204030204" pitchFamily="34" charset="0"/>
                <a:cs typeface="Calibri" panose="020F0502020204030204" pitchFamily="34" charset="0"/>
              </a:rPr>
              <a:t>Email:     </a:t>
            </a:r>
            <a:r>
              <a:rPr lang="de-DE" altLang="de-DE" dirty="0"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alexandra.bierbrauer@rttvr.info</a:t>
            </a:r>
            <a:endParaRPr lang="de-DE" alt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endParaRPr alt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endParaRPr lang="de-DE" alt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de-DE" altLang="de-DE" dirty="0">
                <a:latin typeface="Calibri" panose="020F0502020204030204" pitchFamily="34" charset="0"/>
                <a:cs typeface="Calibri" panose="020F0502020204030204" pitchFamily="34" charset="0"/>
              </a:rPr>
              <a:t>Kreisbeauftragter Jugend und Mitarbeiter des RTTVR für Sportentwicklung und Öffentlichkeitsarbeit</a:t>
            </a:r>
          </a:p>
          <a:p>
            <a:pPr>
              <a:spcBef>
                <a:spcPct val="0"/>
              </a:spcBef>
            </a:pPr>
            <a:r>
              <a:rPr lang="de-DE" altLang="de-DE" dirty="0">
                <a:latin typeface="Calibri" panose="020F0502020204030204" pitchFamily="34" charset="0"/>
                <a:cs typeface="Calibri" panose="020F0502020204030204" pitchFamily="34" charset="0"/>
              </a:rPr>
              <a:t>Jens Koch </a:t>
            </a:r>
          </a:p>
          <a:p>
            <a:pPr>
              <a:spcBef>
                <a:spcPct val="0"/>
              </a:spcBef>
            </a:pPr>
            <a:endParaRPr lang="de-DE" alt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de-DE" altLang="de-DE" dirty="0">
                <a:latin typeface="Calibri" panose="020F0502020204030204" pitchFamily="34" charset="0"/>
                <a:cs typeface="Calibri" panose="020F0502020204030204" pitchFamily="34" charset="0"/>
              </a:rPr>
              <a:t>Telefon:  </a:t>
            </a:r>
            <a:r>
              <a:rPr lang="de-DE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0261 / 135-126</a:t>
            </a:r>
            <a:endParaRPr lang="de-DE" alt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de-DE" altLang="de-DE" dirty="0">
                <a:latin typeface="Calibri" panose="020F0502020204030204" pitchFamily="34" charset="0"/>
                <a:cs typeface="Calibri" panose="020F0502020204030204" pitchFamily="34" charset="0"/>
              </a:rPr>
              <a:t>Email:     </a:t>
            </a:r>
            <a:r>
              <a:rPr lang="de-DE" altLang="de-DE" dirty="0"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jens.koch@rttvr.info</a:t>
            </a:r>
            <a:endParaRPr lang="de-DE" alt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endParaRPr lang="de-DE" alt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endParaRPr alt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is-IS" altLang="de-DE" dirty="0">
                <a:latin typeface="Calibri" panose="020F0502020204030204" pitchFamily="34" charset="0"/>
                <a:cs typeface="Calibri" panose="020F0502020204030204" pitchFamily="34" charset="0"/>
              </a:rPr>
              <a:t>Kreisbeauftrage Nachwuchs und Mädchen</a:t>
            </a:r>
          </a:p>
          <a:p>
            <a:pPr>
              <a:spcBef>
                <a:spcPct val="0"/>
              </a:spcBef>
            </a:pPr>
            <a:r>
              <a:rPr lang="is-IS" altLang="de-DE" dirty="0">
                <a:latin typeface="Calibri" panose="020F0502020204030204" pitchFamily="34" charset="0"/>
                <a:cs typeface="Calibri" panose="020F0502020204030204" pitchFamily="34" charset="0"/>
              </a:rPr>
              <a:t>Anke Brück </a:t>
            </a:r>
          </a:p>
          <a:p>
            <a:pPr>
              <a:spcBef>
                <a:spcPct val="0"/>
              </a:spcBef>
            </a:pPr>
            <a:endParaRPr lang="is-IS" alt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is-IS" altLang="de-DE" dirty="0">
                <a:latin typeface="Calibri" panose="020F0502020204030204" pitchFamily="34" charset="0"/>
                <a:cs typeface="Calibri" panose="020F0502020204030204" pitchFamily="34" charset="0"/>
              </a:rPr>
              <a:t>Handy:    0171 345 54 09</a:t>
            </a:r>
          </a:p>
          <a:p>
            <a:pPr>
              <a:spcBef>
                <a:spcPct val="0"/>
              </a:spcBef>
            </a:pPr>
            <a:r>
              <a:rPr lang="is-IS" altLang="de-DE" dirty="0">
                <a:latin typeface="Calibri" panose="020F0502020204030204" pitchFamily="34" charset="0"/>
                <a:cs typeface="Calibri" panose="020F0502020204030204" pitchFamily="34" charset="0"/>
              </a:rPr>
              <a:t>Email:      anke.brueck@rttvr.info</a:t>
            </a:r>
            <a:br>
              <a:rPr lang="is-IS" altLang="de-DE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alt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3060700" cy="4641850"/>
          </a:xfrm>
        </p:spPr>
        <p:txBody>
          <a:bodyPr/>
          <a:lstStyle/>
          <a:p>
            <a:r>
              <a:rPr lang="de-DE" altLang="de-DE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  <a:br>
              <a:rPr lang="de-DE" altLang="de-DE" dirty="0">
                <a:latin typeface="Sparkasse Head" pitchFamily="34" charset="0"/>
                <a:cs typeface="Sparkasse Head" pitchFamily="34" charset="0"/>
              </a:rPr>
            </a:br>
            <a:endParaRPr lang="en-GB" altLang="de-DE" dirty="0">
              <a:latin typeface="Sparkasse Head" pitchFamily="34" charset="0"/>
              <a:cs typeface="Sparkasse Head" pitchFamily="34" charset="0"/>
            </a:endParaRPr>
          </a:p>
        </p:txBody>
      </p:sp>
      <p:sp>
        <p:nvSpPr>
          <p:cNvPr id="34819" name="Datumsplatzhalter 6"/>
          <p:cNvSpPr>
            <a:spLocks noGrp="1"/>
          </p:cNvSpPr>
          <p:nvPr>
            <p:ph type="dt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parkasse Rg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parkasse Rg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parkasse Rg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parkasse Rg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parkasse Rg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dirty="0">
                <a:solidFill>
                  <a:srgbClr val="6F6F6F"/>
                </a:solidFill>
                <a:latin typeface="Calibri" panose="020F0502020204030204" pitchFamily="34" charset="0"/>
              </a:rPr>
              <a:t>22.11.2022</a:t>
            </a:r>
            <a:endParaRPr lang="de-DE" altLang="de-DE" dirty="0">
              <a:solidFill>
                <a:srgbClr val="6F6F6F"/>
              </a:solidFill>
              <a:latin typeface="Calibri" panose="020F0502020204030204" pitchFamily="34" charset="0"/>
              <a:ea typeface="Sparkasse Rg" pitchFamily="34" charset="0"/>
            </a:endParaRPr>
          </a:p>
        </p:txBody>
      </p:sp>
      <p:sp>
        <p:nvSpPr>
          <p:cNvPr id="34820" name="Fußzeilenplatzhalter 7"/>
          <p:cNvSpPr>
            <a:spLocks noGrp="1"/>
          </p:cNvSpPr>
          <p:nvPr>
            <p:ph type="ftr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parkasse Rg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parkasse Rg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parkasse Rg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parkasse Rg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parkasse Rg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>
                <a:solidFill>
                  <a:srgbClr val="6F6F6F"/>
                </a:solidFill>
                <a:latin typeface="Calibri" panose="020F0502020204030204" pitchFamily="34" charset="0"/>
                <a:ea typeface="Sparkasse Rg" pitchFamily="34" charset="0"/>
              </a:rPr>
              <a:t>Jugendstammtisch </a:t>
            </a:r>
            <a:endParaRPr lang="de-DE" altLang="de-DE" dirty="0">
              <a:solidFill>
                <a:srgbClr val="6F6F6F"/>
              </a:solidFill>
              <a:latin typeface="Calibri" panose="020F0502020204030204" pitchFamily="34" charset="0"/>
              <a:ea typeface="Sparkasse Rg" pitchFamily="34" charset="0"/>
            </a:endParaRPr>
          </a:p>
        </p:txBody>
      </p:sp>
      <p:sp>
        <p:nvSpPr>
          <p:cNvPr id="34821" name="Foliennummernplatzhalter 8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parkasse Rg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parkasse Rg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parkasse Rg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parkasse Rg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parkasse Rg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45CC2BB-0F5E-4CF8-9AC3-1D99F1362AAB}" type="slidenum">
              <a:rPr lang="de-DE" altLang="de-DE">
                <a:solidFill>
                  <a:srgbClr val="6F6F6F"/>
                </a:solidFill>
                <a:latin typeface="Calibri" panose="020F0502020204030204" pitchFamily="34" charset="0"/>
                <a:ea typeface="Sparkasse Rg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de-DE" altLang="de-DE">
              <a:solidFill>
                <a:srgbClr val="6F6F6F"/>
              </a:solidFill>
              <a:latin typeface="Calibri" panose="020F0502020204030204" pitchFamily="34" charset="0"/>
              <a:ea typeface="Sparkasse Rg" pitchFamily="34" charset="0"/>
            </a:endParaRPr>
          </a:p>
        </p:txBody>
      </p:sp>
      <p:sp>
        <p:nvSpPr>
          <p:cNvPr id="34822" name="Inhaltsplatzhalter 5"/>
          <p:cNvSpPr>
            <a:spLocks noGrp="1"/>
          </p:cNvSpPr>
          <p:nvPr>
            <p:ph sz="quarter" idx="13"/>
          </p:nvPr>
        </p:nvSpPr>
        <p:spPr bwMode="auto">
          <a:xfrm>
            <a:off x="3068638" y="0"/>
            <a:ext cx="6075362" cy="4865688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/>
            <a:r>
              <a:rPr altLang="de-DE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Jugendstammtisch 22.11.2022</a:t>
            </a:r>
          </a:p>
          <a:p>
            <a:pPr algn="ctr"/>
            <a:endParaRPr altLang="de-DE" sz="1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altLang="de-DE" sz="1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rabicPeriod"/>
            </a:pPr>
            <a:r>
              <a:rPr altLang="de-D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Begrüßung / Protokollführung</a:t>
            </a:r>
          </a:p>
          <a:p>
            <a:pPr marL="342900" indent="-342900">
              <a:buAutoNum type="arabicPeriod"/>
            </a:pPr>
            <a:r>
              <a:rPr lang="de-DE" altLang="de-D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Informationen für die Rückrunde 2022/23</a:t>
            </a:r>
          </a:p>
          <a:p>
            <a:pPr marL="342900" indent="-342900">
              <a:buAutoNum type="arabicPeriod"/>
            </a:pPr>
            <a:r>
              <a:rPr lang="de-DE" altLang="de-D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Spielsysteme Jugend-Mannschaftsspiele</a:t>
            </a:r>
          </a:p>
          <a:p>
            <a:pPr marL="342900" indent="-342900">
              <a:buAutoNum type="arabicPeriod"/>
            </a:pPr>
            <a:r>
              <a:rPr lang="de-DE" altLang="de-DE" dirty="0">
                <a:solidFill>
                  <a:schemeClr val="tx1"/>
                </a:solidFill>
              </a:rPr>
              <a:t>Mitgliederneugewinnung =&gt; Übergang in  J 13-Liga</a:t>
            </a:r>
            <a:endParaRPr lang="de-DE" altLang="de-D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rabicPeriod"/>
            </a:pPr>
            <a:r>
              <a:rPr lang="de-DE" altLang="de-D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Termine 2023</a:t>
            </a:r>
          </a:p>
          <a:p>
            <a:pPr marL="342900" indent="-342900">
              <a:buAutoNum type="arabicPeriod"/>
            </a:pPr>
            <a:r>
              <a:rPr lang="de-DE" altLang="de-DE" dirty="0">
                <a:solidFill>
                  <a:schemeClr val="tx1"/>
                </a:solidFill>
              </a:rPr>
              <a:t>Fördermöglichkeiten / Tipps für die Vereine</a:t>
            </a:r>
          </a:p>
          <a:p>
            <a:pPr marL="342900" indent="-342900">
              <a:buAutoNum type="arabicPeriod"/>
            </a:pPr>
            <a:r>
              <a:rPr lang="de-DE" altLang="de-D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Infoblatt für Jugendliche / </a:t>
            </a:r>
            <a:r>
              <a:rPr lang="de-DE" altLang="de-DE" dirty="0">
                <a:solidFill>
                  <a:schemeClr val="tx1"/>
                </a:solidFill>
              </a:rPr>
              <a:t>Eltern rund um Tischtennis</a:t>
            </a:r>
          </a:p>
          <a:p>
            <a:pPr marL="342900" indent="-342900">
              <a:buFont typeface="Wingdings" pitchFamily="2" charset="2"/>
              <a:buAutoNum type="arabicPeriod"/>
            </a:pPr>
            <a:r>
              <a:rPr lang="de-DE" altLang="de-DE" dirty="0">
                <a:solidFill>
                  <a:schemeClr val="tx1"/>
                </a:solidFill>
              </a:rPr>
              <a:t>Neuerungen in den Ordnungen</a:t>
            </a:r>
            <a:endParaRPr lang="de-DE" altLang="de-D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rabicPeriod"/>
            </a:pPr>
            <a:r>
              <a:rPr lang="de-DE" altLang="de-D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Fragen </a:t>
            </a:r>
            <a:r>
              <a:rPr lang="de-DE" altLang="de-DE" dirty="0">
                <a:solidFill>
                  <a:schemeClr val="tx1"/>
                </a:solidFill>
              </a:rPr>
              <a:t>/ </a:t>
            </a:r>
            <a:r>
              <a:rPr lang="de-DE" altLang="de-D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Anregungen der Vereine (z.B. Trainerdatenbank)</a:t>
            </a:r>
          </a:p>
          <a:p>
            <a:pPr marL="342900" indent="-342900">
              <a:buAutoNum type="arabicPeriod"/>
            </a:pPr>
            <a:r>
              <a:rPr lang="de-DE" altLang="de-D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Schlusswort</a:t>
            </a:r>
            <a:endParaRPr altLang="de-D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altLang="de-DE" dirty="0">
              <a:latin typeface="Sparkasse Rg" pitchFamily="34" charset="0"/>
              <a:cs typeface="Sparkasse Rg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39662B-8713-756F-2DFE-A95B8F5F5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Infos für die Rückrunde 2022/23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B1164D6-D0AA-7724-D8FE-A4F6E50BD5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86E6B63-8AE4-FF87-3191-A008D9B689D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22.11.2022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F5FA61E-A7F5-BAED-D5B6-A0294141A5C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Jugendstammtisch 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2F7AB29-33AC-B711-E402-64B6A3B9512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6483FFC-11A9-48D1-A487-638280B7A32C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F6DAEBF2-88DE-BE0B-5498-7A7B23FD32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558628"/>
              </p:ext>
            </p:extLst>
          </p:nvPr>
        </p:nvGraphicFramePr>
        <p:xfrm>
          <a:off x="3122419" y="30480"/>
          <a:ext cx="5923113" cy="225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6895">
                  <a:extLst>
                    <a:ext uri="{9D8B030D-6E8A-4147-A177-3AD203B41FA5}">
                      <a16:colId xmlns:a16="http://schemas.microsoft.com/office/drawing/2014/main" val="989786"/>
                    </a:ext>
                  </a:extLst>
                </a:gridCol>
                <a:gridCol w="4536218">
                  <a:extLst>
                    <a:ext uri="{9D8B030D-6E8A-4147-A177-3AD203B41FA5}">
                      <a16:colId xmlns:a16="http://schemas.microsoft.com/office/drawing/2014/main" val="2214015406"/>
                    </a:ext>
                  </a:extLst>
                </a:gridCol>
              </a:tblGrid>
              <a:tr h="304689"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Termin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Veranstaltung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0243969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11.12.2022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de-DE" sz="1600" u="non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Letzter Spieltag Hinrunde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9736842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16.12.2022 – </a:t>
                      </a:r>
                    </a:p>
                    <a:p>
                      <a: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22.12.2022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Mannschaftsmeldung Rückrunde in </a:t>
                      </a:r>
                      <a:r>
                        <a:rPr lang="de-DE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click-tt</a:t>
                      </a:r>
                      <a:endParaRPr lang="de-DE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6062908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06.01.2023 – </a:t>
                      </a:r>
                    </a:p>
                    <a:p>
                      <a: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23.04.2023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Rückrunde (</a:t>
                      </a:r>
                      <a: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2"/>
                        </a:rPr>
                        <a:t>Rahmenterminplan</a:t>
                      </a:r>
                      <a: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  <a:p>
                      <a:r>
                        <a:rPr lang="de-DE" sz="1000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2"/>
                        </a:rPr>
                        <a:t>https://www.rttvr.de/media/VERBAND/PDF/Organisation/RTP/RTP_2022-2023_v2.pdf</a:t>
                      </a:r>
                      <a:endParaRPr lang="de-DE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-Karneval (16.02.-21.02.23)</a:t>
                      </a:r>
                    </a:p>
                    <a:p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-Osterferien inkl. Wochenende davor (31.03.-10.04.23)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0901864"/>
                  </a:ext>
                </a:extLst>
              </a:tr>
            </a:tbl>
          </a:graphicData>
        </a:graphic>
      </p:graphicFrame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162C8FA7-2C43-4621-5609-B07B28020036}"/>
              </a:ext>
            </a:extLst>
          </p:cNvPr>
          <p:cNvSpPr/>
          <p:nvPr/>
        </p:nvSpPr>
        <p:spPr>
          <a:xfrm>
            <a:off x="3239592" y="4474029"/>
            <a:ext cx="5708468" cy="352697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Neumeldungen von Teams in der J 19 / J 13 sind möglich! 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010BB18-45A3-D1CA-C752-FAD73E9BCA05}"/>
              </a:ext>
            </a:extLst>
          </p:cNvPr>
          <p:cNvSpPr txBox="1"/>
          <p:nvPr/>
        </p:nvSpPr>
        <p:spPr>
          <a:xfrm>
            <a:off x="3060026" y="2326842"/>
            <a:ext cx="5985506" cy="2082828"/>
          </a:xfrm>
          <a:prstGeom prst="rect">
            <a:avLst/>
          </a:prstGeom>
          <a:noFill/>
        </p:spPr>
        <p:txBody>
          <a:bodyPr wrap="square" lIns="108000" tIns="46800" rIns="108000" bIns="46800" rtlCol="0">
            <a:noAutofit/>
          </a:bodyPr>
          <a:lstStyle/>
          <a:p>
            <a:r>
              <a:rPr lang="de-DE" sz="1100" b="1" u="sng" dirty="0">
                <a:latin typeface="Calibri" panose="020F0502020204030204" pitchFamily="34" charset="0"/>
                <a:cs typeface="Calibri" panose="020F0502020204030204" pitchFamily="34" charset="0"/>
              </a:rPr>
              <a:t>Für Mannschaftsmeldungen der Altersgruppe Nachwuchs in Mannschaftsmeldungen der Erwachsenen gilt:</a:t>
            </a:r>
          </a:p>
          <a:p>
            <a:r>
              <a:rPr lang="de-DE" sz="1100" dirty="0">
                <a:latin typeface="Calibri" panose="020F0502020204030204" pitchFamily="34" charset="0"/>
                <a:cs typeface="Calibri" panose="020F0502020204030204" pitchFamily="34" charset="0"/>
              </a:rPr>
              <a:t>Die beiden Toleranzwerte erhöhen sich um 35 </a:t>
            </a:r>
            <a:r>
              <a:rPr lang="de-DE" sz="1100" b="1" dirty="0">
                <a:latin typeface="Calibri" panose="020F0502020204030204" pitchFamily="34" charset="0"/>
                <a:cs typeface="Calibri" panose="020F0502020204030204" pitchFamily="34" charset="0"/>
              </a:rPr>
              <a:t>auf 85 TTR-Punkte (Mannschaftsmeldung) </a:t>
            </a:r>
            <a:r>
              <a:rPr lang="de-DE" sz="1100" dirty="0">
                <a:latin typeface="Calibri" panose="020F0502020204030204" pitchFamily="34" charset="0"/>
                <a:cs typeface="Calibri" panose="020F0502020204030204" pitchFamily="34" charset="0"/>
              </a:rPr>
              <a:t>bzw. </a:t>
            </a:r>
            <a:r>
              <a:rPr lang="de-DE" sz="1100" b="1" dirty="0">
                <a:latin typeface="Calibri" panose="020F0502020204030204" pitchFamily="34" charset="0"/>
                <a:cs typeface="Calibri" panose="020F0502020204030204" pitchFamily="34" charset="0"/>
              </a:rPr>
              <a:t>70 TTR-Punkte (innerhalb Mannschaft).</a:t>
            </a:r>
          </a:p>
          <a:p>
            <a:r>
              <a:rPr lang="de-DE" sz="1100" dirty="0">
                <a:latin typeface="Calibri" panose="020F0502020204030204" pitchFamily="34" charset="0"/>
                <a:cs typeface="Calibri" panose="020F0502020204030204" pitchFamily="34" charset="0"/>
              </a:rPr>
              <a:t>Die beiden Toleranzwerte erhöhen sich für </a:t>
            </a:r>
            <a:r>
              <a:rPr lang="de-DE" sz="1100" b="1" dirty="0">
                <a:latin typeface="Calibri" panose="020F0502020204030204" pitchFamily="34" charset="0"/>
                <a:cs typeface="Calibri" panose="020F0502020204030204" pitchFamily="34" charset="0"/>
              </a:rPr>
              <a:t>Spieler des Landeskaders </a:t>
            </a:r>
            <a:r>
              <a:rPr lang="de-DE" sz="1100" dirty="0">
                <a:latin typeface="Calibri" panose="020F0502020204030204" pitchFamily="34" charset="0"/>
                <a:cs typeface="Calibri" panose="020F0502020204030204" pitchFamily="34" charset="0"/>
              </a:rPr>
              <a:t>(oder höher) um 70 auf </a:t>
            </a:r>
            <a:r>
              <a:rPr lang="de-DE" sz="1100" b="1" dirty="0">
                <a:latin typeface="Calibri" panose="020F0502020204030204" pitchFamily="34" charset="0"/>
                <a:cs typeface="Calibri" panose="020F0502020204030204" pitchFamily="34" charset="0"/>
              </a:rPr>
              <a:t>120 bzw. 105 TTR-Punkte (innerhalb Mannschaft)</a:t>
            </a:r>
          </a:p>
          <a:p>
            <a:endParaRPr lang="de-DE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1100" b="1" u="sng" dirty="0">
                <a:latin typeface="Calibri" panose="020F0502020204030204" pitchFamily="34" charset="0"/>
                <a:cs typeface="Calibri" panose="020F0502020204030204" pitchFamily="34" charset="0"/>
              </a:rPr>
              <a:t>Für Mannschaftsmeldungen der Altersgruppe Nachwuchs gilt: </a:t>
            </a:r>
          </a:p>
          <a:p>
            <a:r>
              <a:rPr lang="de-DE" sz="1100" dirty="0">
                <a:latin typeface="Calibri" panose="020F0502020204030204" pitchFamily="34" charset="0"/>
                <a:cs typeface="Calibri" panose="020F0502020204030204" pitchFamily="34" charset="0"/>
              </a:rPr>
              <a:t>Innerhalb der gesamten </a:t>
            </a:r>
            <a:r>
              <a:rPr lang="de-DE" sz="1100" b="1" dirty="0">
                <a:latin typeface="Calibri" panose="020F0502020204030204" pitchFamily="34" charset="0"/>
                <a:cs typeface="Calibri" panose="020F0502020204030204" pitchFamily="34" charset="0"/>
              </a:rPr>
              <a:t>Mannschaftsmeldung</a:t>
            </a:r>
            <a:r>
              <a:rPr lang="de-DE" sz="1100" dirty="0">
                <a:latin typeface="Calibri" panose="020F0502020204030204" pitchFamily="34" charset="0"/>
                <a:cs typeface="Calibri" panose="020F0502020204030204" pitchFamily="34" charset="0"/>
              </a:rPr>
              <a:t> einer Altersklasse darf kein Spieler hinter einem anderen gemeldet werden, dessen Q-TTR-Wert um mehr als </a:t>
            </a:r>
            <a:r>
              <a:rPr lang="de-DE" sz="1100" b="1" dirty="0">
                <a:latin typeface="Calibri" panose="020F0502020204030204" pitchFamily="34" charset="0"/>
                <a:cs typeface="Calibri" panose="020F0502020204030204" pitchFamily="34" charset="0"/>
              </a:rPr>
              <a:t>85 TTR-Punkte </a:t>
            </a:r>
            <a:r>
              <a:rPr lang="de-DE" sz="1100" dirty="0">
                <a:latin typeface="Calibri" panose="020F0502020204030204" pitchFamily="34" charset="0"/>
                <a:cs typeface="Calibri" panose="020F0502020204030204" pitchFamily="34" charset="0"/>
              </a:rPr>
              <a:t>kleiner ist. </a:t>
            </a:r>
          </a:p>
          <a:p>
            <a:r>
              <a:rPr lang="de-DE" sz="1100" dirty="0">
                <a:latin typeface="Calibri" panose="020F0502020204030204" pitchFamily="34" charset="0"/>
                <a:cs typeface="Calibri" panose="020F0502020204030204" pitchFamily="34" charset="0"/>
              </a:rPr>
              <a:t>Innerhalb einer </a:t>
            </a:r>
            <a:r>
              <a:rPr lang="de-DE" sz="1100" b="1" dirty="0">
                <a:latin typeface="Calibri" panose="020F0502020204030204" pitchFamily="34" charset="0"/>
                <a:cs typeface="Calibri" panose="020F0502020204030204" pitchFamily="34" charset="0"/>
              </a:rPr>
              <a:t>Mannschaft</a:t>
            </a:r>
            <a:r>
              <a:rPr lang="de-DE" sz="1100" dirty="0">
                <a:latin typeface="Calibri" panose="020F0502020204030204" pitchFamily="34" charset="0"/>
                <a:cs typeface="Calibri" panose="020F0502020204030204" pitchFamily="34" charset="0"/>
              </a:rPr>
              <a:t> darf kein Spieler hinter einem anderen gemeldet werden, dessen Q-TTR-Wert um mehr als </a:t>
            </a:r>
            <a:r>
              <a:rPr lang="de-DE" sz="1100" b="1" dirty="0">
                <a:latin typeface="Calibri" panose="020F0502020204030204" pitchFamily="34" charset="0"/>
                <a:cs typeface="Calibri" panose="020F0502020204030204" pitchFamily="34" charset="0"/>
              </a:rPr>
              <a:t>70 TTR-Punkte </a:t>
            </a:r>
            <a:r>
              <a:rPr lang="de-DE" sz="1100" dirty="0">
                <a:latin typeface="Calibri" panose="020F0502020204030204" pitchFamily="34" charset="0"/>
                <a:cs typeface="Calibri" panose="020F0502020204030204" pitchFamily="34" charset="0"/>
              </a:rPr>
              <a:t>kleiner ist.</a:t>
            </a:r>
          </a:p>
        </p:txBody>
      </p:sp>
    </p:spTree>
    <p:extLst>
      <p:ext uri="{BB962C8B-B14F-4D97-AF65-F5344CB8AC3E}">
        <p14:creationId xmlns:p14="http://schemas.microsoft.com/office/powerpoint/2010/main" val="426782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0931"/>
          </a:xfrm>
        </p:spPr>
        <p:txBody>
          <a:bodyPr tIns="360000"/>
          <a:lstStyle/>
          <a:p>
            <a:r>
              <a:rPr lang="de-DE" alt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3. Spielsysteme Jugend-Mannschaftsspiele</a:t>
            </a:r>
            <a:endParaRPr lang="de-DE" altLang="de-DE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251" name="Datumsplatzhalt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parkasse Rg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parkasse Rg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parkasse Rg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parkasse Rg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parkasse Rg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dirty="0">
                <a:solidFill>
                  <a:srgbClr val="FF0000"/>
                </a:solidFill>
                <a:latin typeface="Calibri" panose="020F0502020204030204" pitchFamily="34" charset="0"/>
              </a:rPr>
              <a:t>22.11.2022</a:t>
            </a:r>
            <a:endParaRPr lang="de-DE" altLang="de-DE" dirty="0">
              <a:solidFill>
                <a:srgbClr val="FF0000"/>
              </a:solidFill>
              <a:latin typeface="Calibri" panose="020F0502020204030204" pitchFamily="34" charset="0"/>
              <a:ea typeface="Sparkasse Rg" pitchFamily="34" charset="0"/>
            </a:endParaRPr>
          </a:p>
        </p:txBody>
      </p:sp>
      <p:sp>
        <p:nvSpPr>
          <p:cNvPr id="53252" name="Fußzeilenplatzhalter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parkasse Rg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parkasse Rg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parkasse Rg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parkasse Rg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parkasse Rg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>
                <a:solidFill>
                  <a:srgbClr val="FF0000"/>
                </a:solidFill>
                <a:latin typeface="Calibri" panose="020F0502020204030204" pitchFamily="34" charset="0"/>
                <a:ea typeface="Sparkasse Rg" pitchFamily="34" charset="0"/>
              </a:rPr>
              <a:t>Jugendstammtisch </a:t>
            </a:r>
          </a:p>
        </p:txBody>
      </p:sp>
      <p:sp>
        <p:nvSpPr>
          <p:cNvPr id="53253" name="Foliennummernplatzhalt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parkasse Rg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parkasse Rg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parkasse Rg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parkasse Rg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parkasse Rg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0A0EB53-C8D2-4247-8B5B-41D3F6D1CBC5}" type="slidenum">
              <a:rPr lang="de-DE" altLang="de-DE">
                <a:solidFill>
                  <a:srgbClr val="FF0000"/>
                </a:solidFill>
                <a:latin typeface="Calibri" panose="020F0502020204030204" pitchFamily="34" charset="0"/>
                <a:ea typeface="Sparkasse Rg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de-DE" altLang="de-DE">
              <a:solidFill>
                <a:srgbClr val="FF0000"/>
              </a:solidFill>
              <a:latin typeface="Calibri" panose="020F0502020204030204" pitchFamily="34" charset="0"/>
              <a:ea typeface="Sparkasse Rg" pitchFamily="34" charset="0"/>
            </a:endParaRPr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2F1D80DB-888F-436A-BF03-A48BA45A3C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1262905"/>
              </p:ext>
            </p:extLst>
          </p:nvPr>
        </p:nvGraphicFramePr>
        <p:xfrm>
          <a:off x="374650" y="985838"/>
          <a:ext cx="8393113" cy="311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9591840" imgH="3552861" progId="Excel.Sheet.12">
                  <p:embed/>
                </p:oleObj>
              </mc:Choice>
              <mc:Fallback>
                <p:oleObj name="Worksheet" r:id="rId3" imgW="9591840" imgH="3552861" progId="Excel.Sheet.12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2F1D80DB-888F-436A-BF03-A48BA45A3C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4650" y="985838"/>
                        <a:ext cx="8393113" cy="311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id="{2A0558FE-4399-4C22-A8FE-28876BC5F036}"/>
              </a:ext>
            </a:extLst>
          </p:cNvPr>
          <p:cNvSpPr txBox="1"/>
          <p:nvPr/>
        </p:nvSpPr>
        <p:spPr>
          <a:xfrm>
            <a:off x="374650" y="4207206"/>
            <a:ext cx="8393113" cy="5619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108000" tIns="46800" rIns="108000" bIns="46800" rtlCol="0">
            <a:noAutofit/>
          </a:bodyPr>
          <a:lstStyle/>
          <a:p>
            <a:r>
              <a:rPr lang="de-DE" sz="1200" b="1" dirty="0">
                <a:latin typeface="Calibri" panose="020F0502020204030204" pitchFamily="34" charset="0"/>
                <a:cs typeface="Calibri" panose="020F0502020204030204" pitchFamily="34" charset="0"/>
              </a:rPr>
              <a:t>Achtung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Der Spieler zählt nur in der Klasse als </a:t>
            </a:r>
            <a:r>
              <a:rPr lang="de-DE" sz="1200" b="1" dirty="0">
                <a:latin typeface="Calibri" panose="020F0502020204030204" pitchFamily="34" charset="0"/>
                <a:cs typeface="Calibri" panose="020F0502020204030204" pitchFamily="34" charset="0"/>
              </a:rPr>
              <a:t>Stammspieler, in welcher er gemeldet wurde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 (J 13 </a:t>
            </a:r>
            <a:r>
              <a:rPr lang="de-DE" sz="1200" b="1" dirty="0">
                <a:latin typeface="Calibri" panose="020F0502020204030204" pitchFamily="34" charset="0"/>
                <a:cs typeface="Calibri" panose="020F0502020204030204" pitchFamily="34" charset="0"/>
              </a:rPr>
              <a:t>ODER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 Jugendklasse) !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A9B4BBE-6441-7CAF-6175-152F871252E9}"/>
              </a:ext>
            </a:extLst>
          </p:cNvPr>
          <p:cNvSpPr txBox="1"/>
          <p:nvPr/>
        </p:nvSpPr>
        <p:spPr>
          <a:xfrm>
            <a:off x="1958193" y="795458"/>
            <a:ext cx="888521" cy="252593"/>
          </a:xfrm>
          <a:prstGeom prst="rect">
            <a:avLst/>
          </a:prstGeom>
          <a:noFill/>
        </p:spPr>
        <p:txBody>
          <a:bodyPr wrap="square" lIns="108000" tIns="46800" rIns="108000" bIns="46800" rtlCol="0">
            <a:noAutofit/>
          </a:bodyPr>
          <a:lstStyle/>
          <a:p>
            <a:r>
              <a:rPr lang="de-DE" sz="1000" b="1" dirty="0">
                <a:latin typeface="Calibri" panose="020F0502020204030204" pitchFamily="34" charset="0"/>
                <a:cs typeface="Calibri" panose="020F0502020204030204" pitchFamily="34" charset="0"/>
              </a:rPr>
              <a:t>Mindest-</a:t>
            </a:r>
          </a:p>
        </p:txBody>
      </p:sp>
    </p:spTree>
    <p:extLst>
      <p:ext uri="{BB962C8B-B14F-4D97-AF65-F5344CB8AC3E}">
        <p14:creationId xmlns:p14="http://schemas.microsoft.com/office/powerpoint/2010/main" val="4230576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el 1"/>
          <p:cNvSpPr>
            <a:spLocks noGrp="1"/>
          </p:cNvSpPr>
          <p:nvPr>
            <p:ph type="title"/>
          </p:nvPr>
        </p:nvSpPr>
        <p:spPr>
          <a:xfrm>
            <a:off x="0" y="-35105"/>
            <a:ext cx="9144000" cy="973394"/>
          </a:xfrm>
        </p:spPr>
        <p:txBody>
          <a:bodyPr tIns="360000"/>
          <a:lstStyle/>
          <a:p>
            <a:r>
              <a:rPr lang="de-DE" alt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4. Mitgliederneugewinnung =&gt; Übergang in J 13-Liga</a:t>
            </a:r>
            <a:endParaRPr lang="de-DE" altLang="de-DE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251" name="Datumsplatzhalt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parkasse Rg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parkasse Rg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parkasse Rg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parkasse Rg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parkasse Rg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>
                <a:solidFill>
                  <a:srgbClr val="FF0000"/>
                </a:solidFill>
                <a:latin typeface="Calibri" panose="020F0502020204030204" pitchFamily="34" charset="0"/>
              </a:rPr>
              <a:t>22.11.2022</a:t>
            </a:r>
            <a:endParaRPr lang="de-DE" altLang="de-DE" dirty="0">
              <a:solidFill>
                <a:srgbClr val="FF0000"/>
              </a:solidFill>
              <a:latin typeface="Calibri" panose="020F0502020204030204" pitchFamily="34" charset="0"/>
              <a:ea typeface="Sparkasse Rg" pitchFamily="34" charset="0"/>
            </a:endParaRPr>
          </a:p>
        </p:txBody>
      </p:sp>
      <p:sp>
        <p:nvSpPr>
          <p:cNvPr id="53252" name="Fußzeilenplatzhalter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parkasse Rg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parkasse Rg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parkasse Rg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parkasse Rg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parkasse Rg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>
                <a:solidFill>
                  <a:srgbClr val="FF0000"/>
                </a:solidFill>
                <a:latin typeface="Calibri" panose="020F0502020204030204" pitchFamily="34" charset="0"/>
                <a:ea typeface="Sparkasse Rg" pitchFamily="34" charset="0"/>
              </a:rPr>
              <a:t>Jugendstammtisch </a:t>
            </a:r>
          </a:p>
        </p:txBody>
      </p:sp>
      <p:sp>
        <p:nvSpPr>
          <p:cNvPr id="53253" name="Foliennummernplatzhalt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parkasse Rg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parkasse Rg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parkasse Rg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parkasse Rg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parkasse Rg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0A0EB53-C8D2-4247-8B5B-41D3F6D1CBC5}" type="slidenum">
              <a:rPr lang="de-DE" altLang="de-DE">
                <a:solidFill>
                  <a:srgbClr val="FF0000"/>
                </a:solidFill>
                <a:latin typeface="Calibri" panose="020F0502020204030204" pitchFamily="34" charset="0"/>
                <a:ea typeface="Sparkasse Rg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de-DE" altLang="de-DE">
              <a:solidFill>
                <a:srgbClr val="FF0000"/>
              </a:solidFill>
              <a:latin typeface="Calibri" panose="020F0502020204030204" pitchFamily="34" charset="0"/>
              <a:ea typeface="Sparkasse Rg" pitchFamily="34" charset="0"/>
            </a:endParaRPr>
          </a:p>
        </p:txBody>
      </p:sp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E3A309CD-C819-4ED5-BA05-253C120111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2308734"/>
              </p:ext>
            </p:extLst>
          </p:nvPr>
        </p:nvGraphicFramePr>
        <p:xfrm>
          <a:off x="88710" y="964889"/>
          <a:ext cx="8952932" cy="2239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2" name="Picture 2">
            <a:extLst>
              <a:ext uri="{FF2B5EF4-FFF2-40B4-BE49-F238E27FC236}">
                <a16:creationId xmlns:a16="http://schemas.microsoft.com/office/drawing/2014/main" id="{8398D10A-1815-4C65-8CC4-1D0F435D0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431" y="3015978"/>
            <a:ext cx="1888645" cy="87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01211D9D-BAEE-41BD-8998-A26E00E7F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807" y="3872056"/>
            <a:ext cx="2491862" cy="87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FDCD215F-2824-409F-8599-DD6A38687511}"/>
              </a:ext>
            </a:extLst>
          </p:cNvPr>
          <p:cNvSpPr txBox="1"/>
          <p:nvPr/>
        </p:nvSpPr>
        <p:spPr>
          <a:xfrm>
            <a:off x="102359" y="973395"/>
            <a:ext cx="1963002" cy="323142"/>
          </a:xfrm>
          <a:prstGeom prst="rect">
            <a:avLst/>
          </a:prstGeom>
          <a:noFill/>
        </p:spPr>
        <p:txBody>
          <a:bodyPr wrap="square" lIns="108000" tIns="46800" rIns="108000" bIns="46800" rtlCol="0">
            <a:noAutofit/>
          </a:bodyPr>
          <a:lstStyle/>
          <a:p>
            <a:pPr algn="ctr"/>
            <a:r>
              <a:rPr lang="de-DE" sz="1200" b="1" dirty="0">
                <a:latin typeface="Calibri" panose="020F0502020204030204" pitchFamily="34" charset="0"/>
                <a:cs typeface="Calibri" panose="020F0502020204030204" pitchFamily="34" charset="0"/>
              </a:rPr>
              <a:t>TIPP: September/Oktober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15A904B-0799-4F80-BC02-739EDA7C4B56}"/>
              </a:ext>
            </a:extLst>
          </p:cNvPr>
          <p:cNvSpPr txBox="1"/>
          <p:nvPr/>
        </p:nvSpPr>
        <p:spPr>
          <a:xfrm>
            <a:off x="2194863" y="987205"/>
            <a:ext cx="1963003" cy="323142"/>
          </a:xfrm>
          <a:prstGeom prst="rect">
            <a:avLst/>
          </a:prstGeom>
          <a:noFill/>
        </p:spPr>
        <p:txBody>
          <a:bodyPr wrap="square" lIns="108000" tIns="46800" rIns="108000" bIns="46800" rtlCol="0">
            <a:noAutofit/>
          </a:bodyPr>
          <a:lstStyle/>
          <a:p>
            <a:pPr algn="ctr"/>
            <a:r>
              <a:rPr lang="de-DE" sz="1200" b="1" dirty="0">
                <a:latin typeface="Calibri" panose="020F0502020204030204" pitchFamily="34" charset="0"/>
                <a:cs typeface="Calibri" panose="020F0502020204030204" pitchFamily="34" charset="0"/>
              </a:rPr>
              <a:t>TIPP: Januar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7114EF6-2520-03AB-8A87-9B03666F95C8}"/>
              </a:ext>
            </a:extLst>
          </p:cNvPr>
          <p:cNvSpPr txBox="1"/>
          <p:nvPr/>
        </p:nvSpPr>
        <p:spPr>
          <a:xfrm>
            <a:off x="4545349" y="987205"/>
            <a:ext cx="2213365" cy="323142"/>
          </a:xfrm>
          <a:prstGeom prst="rect">
            <a:avLst/>
          </a:prstGeom>
          <a:noFill/>
        </p:spPr>
        <p:txBody>
          <a:bodyPr wrap="square" lIns="108000" tIns="46800" rIns="108000" bIns="46800" rtlCol="0">
            <a:noAutofit/>
          </a:bodyPr>
          <a:lstStyle/>
          <a:p>
            <a:pPr algn="ctr"/>
            <a:r>
              <a:rPr lang="de-DE" sz="1200" b="1" dirty="0">
                <a:latin typeface="Calibri" panose="020F0502020204030204" pitchFamily="34" charset="0"/>
                <a:cs typeface="Calibri" panose="020F0502020204030204" pitchFamily="34" charset="0"/>
              </a:rPr>
              <a:t>Schnupperturniere im Frühjahr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C63363E-70F7-0888-487E-991FE5EA10B8}"/>
              </a:ext>
            </a:extLst>
          </p:cNvPr>
          <p:cNvSpPr txBox="1"/>
          <p:nvPr/>
        </p:nvSpPr>
        <p:spPr>
          <a:xfrm>
            <a:off x="6890897" y="996732"/>
            <a:ext cx="2213365" cy="323142"/>
          </a:xfrm>
          <a:prstGeom prst="rect">
            <a:avLst/>
          </a:prstGeom>
          <a:noFill/>
        </p:spPr>
        <p:txBody>
          <a:bodyPr wrap="square" lIns="108000" tIns="46800" rIns="108000" bIns="46800" rtlCol="0">
            <a:noAutofit/>
          </a:bodyPr>
          <a:lstStyle/>
          <a:p>
            <a:pPr algn="ctr"/>
            <a:r>
              <a:rPr lang="de-DE" sz="1200" b="1" dirty="0">
                <a:latin typeface="Calibri" panose="020F0502020204030204" pitchFamily="34" charset="0"/>
                <a:cs typeface="Calibri" panose="020F0502020204030204" pitchFamily="34" charset="0"/>
              </a:rPr>
              <a:t>Mannschaftsspielbetrieb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B7E4BD8-5D3D-1DCB-AD30-53F75048C637}"/>
              </a:ext>
            </a:extLst>
          </p:cNvPr>
          <p:cNvSpPr txBox="1"/>
          <p:nvPr/>
        </p:nvSpPr>
        <p:spPr>
          <a:xfrm>
            <a:off x="211204" y="3311336"/>
            <a:ext cx="6301739" cy="1027751"/>
          </a:xfrm>
          <a:prstGeom prst="rect">
            <a:avLst/>
          </a:prstGeom>
          <a:noFill/>
        </p:spPr>
        <p:txBody>
          <a:bodyPr wrap="square" lIns="108000" tIns="46800" rIns="108000" bIns="46800" rtlCol="0">
            <a:noAutofit/>
          </a:bodyPr>
          <a:lstStyle/>
          <a:p>
            <a:r>
              <a:rPr lang="de-DE" sz="1200" b="1" u="sng" dirty="0"/>
              <a:t>Beispiel TTSG Vallendar/Urbar: </a:t>
            </a:r>
          </a:p>
          <a:p>
            <a:r>
              <a:rPr lang="de-DE" sz="1200" dirty="0"/>
              <a:t>10.01.2023 und 12.01.2023 	</a:t>
            </a:r>
            <a:r>
              <a:rPr lang="de-DE" sz="1200" b="1" dirty="0"/>
              <a:t>Grundschultage</a:t>
            </a:r>
            <a:r>
              <a:rPr lang="de-DE" sz="1200" dirty="0"/>
              <a:t> in Vallendar und Urbar</a:t>
            </a:r>
          </a:p>
          <a:p>
            <a:r>
              <a:rPr lang="de-DE" sz="1200" dirty="0"/>
              <a:t>05.02.2023 				</a:t>
            </a:r>
            <a:r>
              <a:rPr lang="de-DE" sz="1200" b="1" dirty="0"/>
              <a:t>Mini-Meisterschaft</a:t>
            </a:r>
          </a:p>
          <a:p>
            <a:r>
              <a:rPr lang="de-DE" sz="1200" dirty="0"/>
              <a:t>25.03.2023 				</a:t>
            </a:r>
            <a:r>
              <a:rPr lang="de-DE" sz="1200" b="1" dirty="0"/>
              <a:t>Schnupper-Nachwuchscup / Schnupper-Mädchencup</a:t>
            </a:r>
          </a:p>
          <a:p>
            <a:r>
              <a:rPr lang="de-DE" sz="1200" dirty="0"/>
              <a:t>September 2023</a:t>
            </a:r>
            <a:r>
              <a:rPr lang="de-DE" sz="1200" b="1" dirty="0"/>
              <a:t>			J 13 Kreisliga / Kreisklasse</a:t>
            </a:r>
          </a:p>
          <a:p>
            <a:endParaRPr lang="de-DE" sz="1200" b="1" dirty="0"/>
          </a:p>
          <a:p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00138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72DD3C-F012-47F9-B042-2C388B0FB8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F62CAC-A0D8-4621-8E99-96AB52DB5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0EC25F-D70D-4F7E-9D42-F033D44D2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DCE5CE-89E3-4663-9FC9-07FA0230E7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CA27F5-936F-479E-91C3-42D1D92FD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28EB45-FFE6-4D45-8E99-2A2197BB95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77B222-8A3B-4957-9518-FD770E7F87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9FD37A-5BDC-4E3D-88F5-0D92AA06AB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DCCE325-5469-49A7-95F2-76AC25D058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33D1DE1-9F03-4FEA-8F35-0EC4B839B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07905D-9B6B-4F09-8005-3010C103F1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4" grpId="0"/>
      <p:bldP spid="13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75211"/>
          </a:xfrm>
        </p:spPr>
        <p:txBody>
          <a:bodyPr tIns="360000"/>
          <a:lstStyle/>
          <a:p>
            <a:r>
              <a:rPr lang="de-DE" altLang="de-DE" sz="2000" dirty="0"/>
              <a:t>4</a:t>
            </a:r>
            <a:r>
              <a:rPr lang="de-DE" alt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. Mitgliederneugewinnung</a:t>
            </a:r>
            <a:br>
              <a:rPr lang="de-DE" alt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600" dirty="0"/>
              <a:t>      </a:t>
            </a:r>
            <a:r>
              <a:rPr lang="de-DE" altLang="de-DE" sz="1600" b="1" dirty="0">
                <a:latin typeface="Calibri" panose="020F0502020204030204" pitchFamily="34" charset="0"/>
                <a:cs typeface="Calibri" panose="020F0502020204030204" pitchFamily="34" charset="0"/>
              </a:rPr>
              <a:t>Beispiel Grundschulvormittag Urbar</a:t>
            </a:r>
          </a:p>
        </p:txBody>
      </p:sp>
      <p:sp>
        <p:nvSpPr>
          <p:cNvPr id="53251" name="Datumsplatzhalt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parkasse Rg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parkasse Rg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parkasse Rg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parkasse Rg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parkasse Rg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dirty="0">
                <a:solidFill>
                  <a:srgbClr val="FF0000"/>
                </a:solidFill>
                <a:latin typeface="Calibri" panose="020F0502020204030204" pitchFamily="34" charset="0"/>
              </a:rPr>
              <a:t>22.11.2022</a:t>
            </a:r>
            <a:endParaRPr lang="de-DE" altLang="de-DE" dirty="0">
              <a:solidFill>
                <a:srgbClr val="FF0000"/>
              </a:solidFill>
              <a:latin typeface="Calibri" panose="020F0502020204030204" pitchFamily="34" charset="0"/>
              <a:ea typeface="Sparkasse Rg" pitchFamily="34" charset="0"/>
            </a:endParaRPr>
          </a:p>
        </p:txBody>
      </p:sp>
      <p:sp>
        <p:nvSpPr>
          <p:cNvPr id="53252" name="Fußzeilenplatzhalter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parkasse Rg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parkasse Rg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parkasse Rg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parkasse Rg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parkasse Rg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>
                <a:solidFill>
                  <a:srgbClr val="FF0000"/>
                </a:solidFill>
                <a:latin typeface="Calibri" panose="020F0502020204030204" pitchFamily="34" charset="0"/>
                <a:ea typeface="Sparkasse Rg" pitchFamily="34" charset="0"/>
              </a:rPr>
              <a:t>Jugendstammtisch </a:t>
            </a:r>
          </a:p>
        </p:txBody>
      </p:sp>
      <p:sp>
        <p:nvSpPr>
          <p:cNvPr id="53253" name="Foliennummernplatzhalt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parkasse Rg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parkasse Rg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parkasse Rg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parkasse Rg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parkasse Rg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0A0EB53-C8D2-4247-8B5B-41D3F6D1CBC5}" type="slidenum">
              <a:rPr lang="de-DE" altLang="de-DE">
                <a:solidFill>
                  <a:srgbClr val="FF0000"/>
                </a:solidFill>
                <a:latin typeface="Calibri" panose="020F0502020204030204" pitchFamily="34" charset="0"/>
                <a:ea typeface="Sparkasse Rg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de-DE" altLang="de-DE">
              <a:solidFill>
                <a:srgbClr val="FF0000"/>
              </a:solidFill>
              <a:latin typeface="Calibri" panose="020F0502020204030204" pitchFamily="34" charset="0"/>
              <a:ea typeface="Sparkasse Rg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F8977AD-9D4D-4602-BABD-205C50A10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6946" y="2815650"/>
            <a:ext cx="1439208" cy="206371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EFD2E49-C208-4255-A755-EAD4F3A8C7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46" t="2731" r="1346" b="4075"/>
          <a:stretch/>
        </p:blipFill>
        <p:spPr>
          <a:xfrm>
            <a:off x="5668916" y="3696999"/>
            <a:ext cx="1586514" cy="8022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C5EE47E-A753-4B37-9604-7B0D479F72F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87"/>
          <a:stretch/>
        </p:blipFill>
        <p:spPr>
          <a:xfrm>
            <a:off x="372376" y="959188"/>
            <a:ext cx="3840596" cy="23529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756E2EB-355A-4085-8C42-B6615DAF32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376" y="3374551"/>
            <a:ext cx="5205025" cy="14629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43270A5-2852-43F4-A102-A3B4D645BE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5790" y="959187"/>
            <a:ext cx="4450364" cy="1839025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6B7DA87C-DA89-46B7-ABB4-63DA06207C88}"/>
              </a:ext>
            </a:extLst>
          </p:cNvPr>
          <p:cNvSpPr txBox="1"/>
          <p:nvPr/>
        </p:nvSpPr>
        <p:spPr>
          <a:xfrm>
            <a:off x="4335790" y="2896764"/>
            <a:ext cx="2919640" cy="496462"/>
          </a:xfrm>
          <a:prstGeom prst="rect">
            <a:avLst/>
          </a:prstGeom>
          <a:noFill/>
        </p:spPr>
        <p:txBody>
          <a:bodyPr wrap="square" lIns="108000" tIns="46800" rIns="108000" bIns="46800" rtlCol="0">
            <a:noAutofit/>
          </a:bodyPr>
          <a:lstStyle/>
          <a:p>
            <a:pPr algn="ctr"/>
            <a:r>
              <a:rPr lang="de-DE" b="1" u="sng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Tischtennis-Olympiade</a:t>
            </a:r>
          </a:p>
        </p:txBody>
      </p:sp>
    </p:spTree>
    <p:extLst>
      <p:ext uri="{BB962C8B-B14F-4D97-AF65-F5344CB8AC3E}">
        <p14:creationId xmlns:p14="http://schemas.microsoft.com/office/powerpoint/2010/main" val="1892585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Datumsplatzhalt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parkasse Rg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parkasse Rg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parkasse Rg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parkasse Rg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parkasse Rg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dirty="0">
                <a:solidFill>
                  <a:srgbClr val="FF0000"/>
                </a:solidFill>
                <a:latin typeface="Calibri" panose="020F0502020204030204" pitchFamily="34" charset="0"/>
              </a:rPr>
              <a:t>22.11.2022</a:t>
            </a:r>
            <a:endParaRPr lang="de-DE" altLang="de-DE" dirty="0">
              <a:solidFill>
                <a:srgbClr val="FF0000"/>
              </a:solidFill>
              <a:latin typeface="Calibri" panose="020F0502020204030204" pitchFamily="34" charset="0"/>
              <a:ea typeface="Sparkasse Rg" pitchFamily="34" charset="0"/>
            </a:endParaRPr>
          </a:p>
        </p:txBody>
      </p:sp>
      <p:sp>
        <p:nvSpPr>
          <p:cNvPr id="53252" name="Fußzeilenplatzhalter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parkasse Rg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parkasse Rg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parkasse Rg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parkasse Rg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parkasse Rg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>
                <a:solidFill>
                  <a:srgbClr val="FF0000"/>
                </a:solidFill>
                <a:latin typeface="Calibri" panose="020F0502020204030204" pitchFamily="34" charset="0"/>
                <a:ea typeface="Sparkasse Rg" pitchFamily="34" charset="0"/>
              </a:rPr>
              <a:t>Jugendstammtisch </a:t>
            </a:r>
          </a:p>
        </p:txBody>
      </p:sp>
      <p:sp>
        <p:nvSpPr>
          <p:cNvPr id="53253" name="Foliennummernplatzhalt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parkasse Rg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parkasse Rg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parkasse Rg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parkasse Rg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parkasse Rg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0A0EB53-C8D2-4247-8B5B-41D3F6D1CBC5}" type="slidenum">
              <a:rPr lang="de-DE" altLang="de-DE">
                <a:solidFill>
                  <a:srgbClr val="FF0000"/>
                </a:solidFill>
                <a:latin typeface="Calibri" panose="020F0502020204030204" pitchFamily="34" charset="0"/>
                <a:ea typeface="Sparkasse Rg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de-DE" altLang="de-DE">
              <a:solidFill>
                <a:srgbClr val="FF0000"/>
              </a:solidFill>
              <a:latin typeface="Calibri" panose="020F0502020204030204" pitchFamily="34" charset="0"/>
              <a:ea typeface="Sparkasse Rg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368CD38-6DC1-41DF-8FCC-4467BE29A1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778"/>
          <a:stretch/>
        </p:blipFill>
        <p:spPr>
          <a:xfrm>
            <a:off x="848134" y="875211"/>
            <a:ext cx="6199061" cy="42519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099C46A8-1D4D-46EB-850D-0A2EC2422F2F}"/>
              </a:ext>
            </a:extLst>
          </p:cNvPr>
          <p:cNvSpPr txBox="1"/>
          <p:nvPr/>
        </p:nvSpPr>
        <p:spPr>
          <a:xfrm>
            <a:off x="7182465" y="875211"/>
            <a:ext cx="1755058" cy="1182189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lIns="108000" tIns="46800" rIns="108000" bIns="46800" rtlCol="0">
            <a:noAutofit/>
          </a:bodyPr>
          <a:lstStyle/>
          <a:p>
            <a:r>
              <a:rPr lang="de-DE" sz="1200" b="1" u="sng" dirty="0">
                <a:latin typeface="Calibri" panose="020F0502020204030204" pitchFamily="34" charset="0"/>
                <a:cs typeface="Calibri" panose="020F0502020204030204" pitchFamily="34" charset="0"/>
              </a:rPr>
              <a:t>Light-Version: </a:t>
            </a:r>
          </a:p>
          <a:p>
            <a:endParaRPr lang="de-D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In den Pausen auf einem Pausenhof-Tisch spielen und dabei Flyer verteilen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E5AE3DA-6FB8-4D89-AB19-D14ACA6859E6}"/>
              </a:ext>
            </a:extLst>
          </p:cNvPr>
          <p:cNvSpPr txBox="1"/>
          <p:nvPr/>
        </p:nvSpPr>
        <p:spPr>
          <a:xfrm>
            <a:off x="7182465" y="3086097"/>
            <a:ext cx="1755058" cy="88270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108000" tIns="46800" rIns="108000" bIns="46800" rtlCol="0">
            <a:noAutofit/>
          </a:bodyPr>
          <a:lstStyle/>
          <a:p>
            <a:r>
              <a:rPr lang="de-DE" sz="1200" b="1" u="sng" dirty="0">
                <a:latin typeface="Calibri" panose="020F0502020204030204" pitchFamily="34" charset="0"/>
                <a:cs typeface="Calibri" panose="020F0502020204030204" pitchFamily="34" charset="0"/>
              </a:rPr>
              <a:t>Ansprechpartner: </a:t>
            </a:r>
          </a:p>
          <a:p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Jens Koch </a:t>
            </a:r>
          </a:p>
          <a:p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Tel.: 0261 / 135-126</a:t>
            </a:r>
          </a:p>
          <a:p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jens.koch@rttvr.info</a:t>
            </a:r>
            <a:endParaRPr lang="de-D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1200" dirty="0"/>
          </a:p>
          <a:p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Schnupperstunden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https://www.rttvr.de/sport/schulsport/schnupperstundenaktionen/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9573684-7527-4077-87EA-B8E5E668CE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5389" y="2070689"/>
            <a:ext cx="1755058" cy="1015411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BC735CC1-9DFD-F951-BD6D-62381AA6111A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875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360000" rIns="360000" bIns="36000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4000" b="1" kern="30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algn="l" defTabSz="457200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505050"/>
                </a:solidFill>
                <a:latin typeface="Sparkasse Head" pitchFamily="34" charset="0"/>
                <a:ea typeface="Sparkasse Head" pitchFamily="34" charset="0"/>
                <a:cs typeface="Sparkasse Head" pitchFamily="34" charset="0"/>
              </a:defRPr>
            </a:lvl2pPr>
            <a:lvl3pPr algn="l" defTabSz="457200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505050"/>
                </a:solidFill>
                <a:latin typeface="Sparkasse Head" pitchFamily="34" charset="0"/>
                <a:ea typeface="Sparkasse Head" pitchFamily="34" charset="0"/>
                <a:cs typeface="Sparkasse Head" pitchFamily="34" charset="0"/>
              </a:defRPr>
            </a:lvl3pPr>
            <a:lvl4pPr algn="l" defTabSz="457200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505050"/>
                </a:solidFill>
                <a:latin typeface="Sparkasse Head" pitchFamily="34" charset="0"/>
                <a:ea typeface="Sparkasse Head" pitchFamily="34" charset="0"/>
                <a:cs typeface="Sparkasse Head" pitchFamily="34" charset="0"/>
              </a:defRPr>
            </a:lvl4pPr>
            <a:lvl5pPr algn="l" defTabSz="457200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505050"/>
                </a:solidFill>
                <a:latin typeface="Sparkasse Head" pitchFamily="34" charset="0"/>
                <a:ea typeface="Sparkasse Head" pitchFamily="34" charset="0"/>
                <a:cs typeface="Sparkasse Head" pitchFamily="34" charset="0"/>
              </a:defRPr>
            </a:lvl5pPr>
            <a:lvl6pPr marL="457200" algn="l" defTabSz="457200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505050"/>
                </a:solidFill>
                <a:latin typeface="Sparkasse Head" pitchFamily="34" charset="0"/>
                <a:ea typeface="Sparkasse Head" pitchFamily="34" charset="0"/>
                <a:cs typeface="Sparkasse Head" pitchFamily="34" charset="0"/>
              </a:defRPr>
            </a:lvl6pPr>
            <a:lvl7pPr marL="914400" algn="l" defTabSz="457200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505050"/>
                </a:solidFill>
                <a:latin typeface="Sparkasse Head" pitchFamily="34" charset="0"/>
                <a:ea typeface="Sparkasse Head" pitchFamily="34" charset="0"/>
                <a:cs typeface="Sparkasse Head" pitchFamily="34" charset="0"/>
              </a:defRPr>
            </a:lvl7pPr>
            <a:lvl8pPr marL="1371600" algn="l" defTabSz="457200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505050"/>
                </a:solidFill>
                <a:latin typeface="Sparkasse Head" pitchFamily="34" charset="0"/>
                <a:ea typeface="Sparkasse Head" pitchFamily="34" charset="0"/>
                <a:cs typeface="Sparkasse Head" pitchFamily="34" charset="0"/>
              </a:defRPr>
            </a:lvl8pPr>
            <a:lvl9pPr marL="1828800" algn="l" defTabSz="457200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505050"/>
                </a:solidFill>
                <a:latin typeface="Sparkasse Head" pitchFamily="34" charset="0"/>
                <a:ea typeface="Sparkasse Head" pitchFamily="34" charset="0"/>
                <a:cs typeface="Sparkasse Head" pitchFamily="34" charset="0"/>
              </a:defRPr>
            </a:lvl9pPr>
          </a:lstStyle>
          <a:p>
            <a:r>
              <a:rPr lang="de-DE" altLang="de-DE" sz="2000" dirty="0"/>
              <a:t>4. Mitgliederneugewinnung</a:t>
            </a:r>
            <a:br>
              <a:rPr lang="de-DE" altLang="de-DE" sz="2000" dirty="0"/>
            </a:br>
            <a:r>
              <a:rPr lang="de-DE" altLang="de-DE" sz="1600" dirty="0"/>
              <a:t>      Beispiel Grundschulvormittag Urbar</a:t>
            </a:r>
          </a:p>
        </p:txBody>
      </p:sp>
    </p:spTree>
    <p:extLst>
      <p:ext uri="{BB962C8B-B14F-4D97-AF65-F5344CB8AC3E}">
        <p14:creationId xmlns:p14="http://schemas.microsoft.com/office/powerpoint/2010/main" val="3740883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0EA753-7D9B-98DA-A829-0D63A5A8C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4. Mini-Meisterschaft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AB70DFA-94F8-FED8-4946-DB99261CE1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F04EB46-FB86-0992-71E5-46FBB2223AB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22.11.2022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80DC794-B20A-6E73-9F3E-F5E39EFB6FA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Jugendstammtisch 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B6C4301-688D-B47B-62ED-B02B1788353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6483FFC-11A9-48D1-A487-638280B7A32C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C2C0506-F926-66CA-4140-D7665405516B}"/>
              </a:ext>
            </a:extLst>
          </p:cNvPr>
          <p:cNvSpPr txBox="1"/>
          <p:nvPr/>
        </p:nvSpPr>
        <p:spPr>
          <a:xfrm>
            <a:off x="3324497" y="52256"/>
            <a:ext cx="5617029" cy="1920240"/>
          </a:xfrm>
          <a:prstGeom prst="rect">
            <a:avLst/>
          </a:prstGeom>
          <a:noFill/>
        </p:spPr>
        <p:txBody>
          <a:bodyPr wrap="square" lIns="108000" tIns="46800" rIns="108000" bIns="46800" rtlCol="0">
            <a:noAutofit/>
          </a:bodyPr>
          <a:lstStyle/>
          <a:p>
            <a:r>
              <a:rPr lang="de-DE" sz="1200" b="1" u="sng" dirty="0">
                <a:latin typeface="Calibri" panose="020F0502020204030204" pitchFamily="34" charset="0"/>
                <a:cs typeface="Calibri" panose="020F0502020204030204" pitchFamily="34" charset="0"/>
              </a:rPr>
              <a:t>Termine 2022/2023</a:t>
            </a:r>
          </a:p>
          <a:p>
            <a:endParaRPr lang="de-DE" sz="12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1200" b="1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Ortsentscheide</a:t>
            </a:r>
            <a:r>
              <a:rPr lang="de-DE" sz="1200" b="0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September 2022 bis 15. Februar 2023</a:t>
            </a:r>
            <a:b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200" b="1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Kreisentscheide</a:t>
            </a:r>
            <a:r>
              <a:rPr lang="de-DE" sz="1200" b="0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04.03.2023 in Windhagen</a:t>
            </a:r>
            <a:endParaRPr lang="de-D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https://www.rttvr.de/sport/sportentwicklung/mini-meisterschaften/termine-2022-23/</a:t>
            </a:r>
            <a:endParaRPr lang="de-D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1200" b="1" u="sng" dirty="0">
                <a:latin typeface="Calibri" panose="020F0502020204030204" pitchFamily="34" charset="0"/>
                <a:cs typeface="Calibri" panose="020F0502020204030204" pitchFamily="34" charset="0"/>
              </a:rPr>
              <a:t>Alle Unterlagen finden sich hier: 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https://www.rttvr.de/sport/sportentwicklung/mini-meisterschaften/downloads/</a:t>
            </a:r>
            <a:endParaRPr lang="de-D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1200" b="1" u="sng" dirty="0">
                <a:latin typeface="Calibri" panose="020F0502020204030204" pitchFamily="34" charset="0"/>
                <a:cs typeface="Calibri" panose="020F0502020204030204" pitchFamily="34" charset="0"/>
              </a:rPr>
              <a:t>Derzeitige Ortsentscheide: 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8F01894-3F2A-BFE5-39A5-A76EA74CBC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8408" y="1998440"/>
            <a:ext cx="5604752" cy="1463463"/>
          </a:xfrm>
          <a:prstGeom prst="rect">
            <a:avLst/>
          </a:prstGeom>
        </p:spPr>
      </p:pic>
      <p:pic>
        <p:nvPicPr>
          <p:cNvPr id="1026" name="Picture 2" descr="mini-Meisterschaften - tischtennis.de">
            <a:extLst>
              <a:ext uri="{FF2B5EF4-FFF2-40B4-BE49-F238E27FC236}">
                <a16:creationId xmlns:a16="http://schemas.microsoft.com/office/drawing/2014/main" id="{731CDA8A-BA91-777A-31B5-B75EC9A23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11" y="1516064"/>
            <a:ext cx="2262782" cy="151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4C84241E-2BE6-C2FE-336F-7F6053D522EB}"/>
              </a:ext>
            </a:extLst>
          </p:cNvPr>
          <p:cNvSpPr txBox="1"/>
          <p:nvPr/>
        </p:nvSpPr>
        <p:spPr>
          <a:xfrm>
            <a:off x="3421063" y="4419643"/>
            <a:ext cx="5460275" cy="41148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lIns="108000" tIns="46800" rIns="108000" bIns="46800" rtlCol="0">
            <a:noAutofit/>
          </a:bodyPr>
          <a:lstStyle/>
          <a:p>
            <a:pPr algn="ctr"/>
            <a:r>
              <a:rPr lang="de-DE" sz="1600" b="1" dirty="0">
                <a:latin typeface="Calibri" panose="020F0502020204030204" pitchFamily="34" charset="0"/>
                <a:cs typeface="Calibri" panose="020F0502020204030204" pitchFamily="34" charset="0"/>
              </a:rPr>
              <a:t>04.03.2023 Kreisentscheid Mini-Meisterschaft in Windhagen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C9BC64F-E6DA-2F8A-959D-5D41597DA0C1}"/>
              </a:ext>
            </a:extLst>
          </p:cNvPr>
          <p:cNvSpPr txBox="1"/>
          <p:nvPr/>
        </p:nvSpPr>
        <p:spPr>
          <a:xfrm>
            <a:off x="3323098" y="3566161"/>
            <a:ext cx="5604752" cy="853482"/>
          </a:xfrm>
          <a:prstGeom prst="rect">
            <a:avLst/>
          </a:prstGeom>
          <a:noFill/>
        </p:spPr>
        <p:txBody>
          <a:bodyPr wrap="square" lIns="108000" tIns="46800" rIns="108000" bIns="46800" rtlCol="0">
            <a:noAutofit/>
          </a:bodyPr>
          <a:lstStyle/>
          <a:p>
            <a:r>
              <a:rPr lang="de-DE" sz="12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Wie schaut es in: </a:t>
            </a:r>
          </a:p>
          <a:p>
            <a:r>
              <a:rPr lang="de-DE" sz="1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Torney</a:t>
            </a:r>
            <a:r>
              <a:rPr lang="de-DE" sz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/Engers, Olympia Koblenz, Bad </a:t>
            </a:r>
            <a:r>
              <a:rPr lang="de-DE" sz="12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Hönningen, </a:t>
            </a:r>
            <a:r>
              <a:rPr lang="de-DE" sz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Pfaffendorf und Ockenfels aus mit einer Grundschulaktion/Mini-Meisterschaft? </a:t>
            </a:r>
          </a:p>
          <a:p>
            <a:r>
              <a:rPr lang="de-DE" sz="1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Auf Trainersuche</a:t>
            </a:r>
            <a:r>
              <a:rPr lang="de-DE" sz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Feldkirchen, </a:t>
            </a:r>
            <a:r>
              <a:rPr lang="de-DE" sz="1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Rhens</a:t>
            </a:r>
            <a:r>
              <a:rPr lang="de-DE" sz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1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Rengsdorf</a:t>
            </a:r>
            <a:r>
              <a:rPr lang="de-DE" sz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und Leutesdorf</a:t>
            </a:r>
          </a:p>
        </p:txBody>
      </p:sp>
    </p:spTree>
    <p:extLst>
      <p:ext uri="{BB962C8B-B14F-4D97-AF65-F5344CB8AC3E}">
        <p14:creationId xmlns:p14="http://schemas.microsoft.com/office/powerpoint/2010/main" val="264748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0EA753-7D9B-98DA-A829-0D63A5A8C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4. Mini-Meisterschaft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AB70DFA-94F8-FED8-4946-DB99261CE1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F04EB46-FB86-0992-71E5-46FBB2223AB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22.11.2022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80DC794-B20A-6E73-9F3E-F5E39EFB6FA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Jugendstammtisch 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B6C4301-688D-B47B-62ED-B02B1788353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6483FFC-11A9-48D1-A487-638280B7A32C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pic>
        <p:nvPicPr>
          <p:cNvPr id="1026" name="Picture 2" descr="mini-Meisterschaften - tischtennis.de">
            <a:extLst>
              <a:ext uri="{FF2B5EF4-FFF2-40B4-BE49-F238E27FC236}">
                <a16:creationId xmlns:a16="http://schemas.microsoft.com/office/drawing/2014/main" id="{731CDA8A-BA91-777A-31B5-B75EC9A23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11" y="1516064"/>
            <a:ext cx="2262782" cy="151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elle 8">
            <a:extLst>
              <a:ext uri="{FF2B5EF4-FFF2-40B4-BE49-F238E27FC236}">
                <a16:creationId xmlns:a16="http://schemas.microsoft.com/office/drawing/2014/main" id="{7F1EAAEF-7F10-CFB4-5C65-CA653D4A83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582120"/>
              </p:ext>
            </p:extLst>
          </p:nvPr>
        </p:nvGraphicFramePr>
        <p:xfrm>
          <a:off x="3068638" y="785303"/>
          <a:ext cx="6075362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0837">
                  <a:extLst>
                    <a:ext uri="{9D8B030D-6E8A-4147-A177-3AD203B41FA5}">
                      <a16:colId xmlns:a16="http://schemas.microsoft.com/office/drawing/2014/main" val="1154692775"/>
                    </a:ext>
                  </a:extLst>
                </a:gridCol>
                <a:gridCol w="363893">
                  <a:extLst>
                    <a:ext uri="{9D8B030D-6E8A-4147-A177-3AD203B41FA5}">
                      <a16:colId xmlns:a16="http://schemas.microsoft.com/office/drawing/2014/main" val="3556922440"/>
                    </a:ext>
                  </a:extLst>
                </a:gridCol>
                <a:gridCol w="4170632">
                  <a:extLst>
                    <a:ext uri="{9D8B030D-6E8A-4147-A177-3AD203B41FA5}">
                      <a16:colId xmlns:a16="http://schemas.microsoft.com/office/drawing/2014/main" val="2764737"/>
                    </a:ext>
                  </a:extLst>
                </a:gridCol>
              </a:tblGrid>
              <a:tr h="236710">
                <a:tc gridSpan="3"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 Schritte zur Durchführung einer Mini-Meisterschaft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767480"/>
                  </a:ext>
                </a:extLst>
              </a:tr>
              <a:tr h="236710">
                <a:tc>
                  <a:txBody>
                    <a:bodyPr/>
                    <a:lstStyle/>
                    <a:p>
                      <a:pPr algn="l"/>
                      <a:r>
                        <a:rPr lang="de-DE" sz="10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 </a:t>
                      </a:r>
                      <a:r>
                        <a:rPr lang="de-DE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Turnier beantragen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9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www.rttvr.de</a:t>
                      </a:r>
                      <a:r>
                        <a:rPr lang="de-DE" sz="9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</a:t>
                      </a:r>
                      <a:r>
                        <a:rPr lang="de-DE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bei </a:t>
                      </a:r>
                      <a:r>
                        <a:rPr lang="de-DE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Login </a:t>
                      </a:r>
                      <a:r>
                        <a:rPr lang="de-DE" sz="9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click</a:t>
                      </a:r>
                      <a:r>
                        <a:rPr lang="de-DE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-TT </a:t>
                      </a:r>
                      <a:r>
                        <a:rPr lang="de-DE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 </a:t>
                      </a:r>
                      <a:r>
                        <a:rPr lang="de-DE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Vereinsportal</a:t>
                      </a:r>
                      <a:r>
                        <a:rPr lang="de-DE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einloggen, </a:t>
                      </a:r>
                      <a:r>
                        <a:rPr lang="de-DE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Verein </a:t>
                      </a:r>
                      <a:r>
                        <a:rPr lang="de-DE" sz="9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anklicken,</a:t>
                      </a:r>
                      <a:r>
                        <a:rPr lang="de-DE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algn="l"/>
                      <a:r>
                        <a:rPr lang="de-DE" sz="9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danach</a:t>
                      </a:r>
                      <a:r>
                        <a:rPr lang="de-DE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Turniere</a:t>
                      </a:r>
                      <a:r>
                        <a:rPr lang="de-DE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und </a:t>
                      </a:r>
                      <a:r>
                        <a:rPr lang="de-DE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Mini-Meisterschaften</a:t>
                      </a:r>
                      <a:r>
                        <a:rPr lang="de-DE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anklicken </a:t>
                      </a:r>
                      <a:r>
                        <a:rPr lang="de-DE" sz="900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4"/>
                        </a:rPr>
                        <a:t>(Anleitung Seite 1-5)</a:t>
                      </a:r>
                      <a:endParaRPr lang="de-DE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9654452"/>
                  </a:ext>
                </a:extLst>
              </a:tr>
              <a:tr h="236710">
                <a:tc>
                  <a:txBody>
                    <a:bodyPr/>
                    <a:lstStyle/>
                    <a:p>
                      <a:pPr algn="l"/>
                      <a:r>
                        <a:rPr lang="de-DE" sz="10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 </a:t>
                      </a:r>
                      <a:r>
                        <a:rPr lang="de-DE" sz="10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Regiebox</a:t>
                      </a:r>
                      <a:r>
                        <a:rPr lang="de-DE" sz="10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bestellen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900" b="1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5"/>
                        </a:rPr>
                        <a:t>hier bestellen</a:t>
                      </a:r>
                      <a:endParaRPr lang="de-DE" sz="9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345165"/>
                  </a:ext>
                </a:extLst>
              </a:tr>
              <a:tr h="236710">
                <a:tc>
                  <a:txBody>
                    <a:bodyPr/>
                    <a:lstStyle/>
                    <a:p>
                      <a:pPr algn="l"/>
                      <a:r>
                        <a:rPr lang="de-DE" sz="10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 </a:t>
                      </a:r>
                      <a:r>
                        <a:rPr lang="de-DE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WERBUNG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900" b="1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6"/>
                        </a:rPr>
                        <a:t>Handzettel</a:t>
                      </a:r>
                      <a:r>
                        <a:rPr lang="de-DE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de-DE" sz="900" b="1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6"/>
                        </a:rPr>
                        <a:t>Flyer</a:t>
                      </a:r>
                      <a:r>
                        <a:rPr lang="de-DE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, </a:t>
                      </a:r>
                      <a:r>
                        <a:rPr lang="de-DE" sz="900" b="1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7"/>
                        </a:rPr>
                        <a:t>Plakate</a:t>
                      </a:r>
                      <a:r>
                        <a:rPr lang="de-DE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überall verteilen (Schule, Geschäfte, online), </a:t>
                      </a:r>
                    </a:p>
                    <a:p>
                      <a:pPr algn="l"/>
                      <a:r>
                        <a:rPr lang="de-DE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Presseinfo</a:t>
                      </a:r>
                      <a:r>
                        <a:rPr lang="de-DE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aus  </a:t>
                      </a:r>
                      <a:r>
                        <a:rPr lang="de-DE" sz="900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8"/>
                        </a:rPr>
                        <a:t>1</a:t>
                      </a:r>
                      <a:r>
                        <a:rPr lang="de-DE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+ </a:t>
                      </a:r>
                      <a:r>
                        <a:rPr lang="de-DE" sz="900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9"/>
                        </a:rPr>
                        <a:t>2</a:t>
                      </a:r>
                      <a:r>
                        <a:rPr lang="de-DE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erstellen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5525451"/>
                  </a:ext>
                </a:extLst>
              </a:tr>
              <a:tr h="236710">
                <a:tc>
                  <a:txBody>
                    <a:bodyPr/>
                    <a:lstStyle/>
                    <a:p>
                      <a:pPr algn="l"/>
                      <a:r>
                        <a:rPr lang="de-DE" sz="10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 </a:t>
                      </a:r>
                      <a:r>
                        <a:rPr lang="de-DE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Unterlagen</a:t>
                      </a:r>
                      <a:r>
                        <a:rPr lang="de-DE" sz="10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vorbereiten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9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  <a:hlinkClick r:id="rId10"/>
                        </a:rPr>
                        <a:t>Anmeldeflyer</a:t>
                      </a:r>
                      <a:r>
                        <a:rPr lang="de-DE" sz="9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de-DE" sz="9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  <a:hlinkClick r:id="rId11"/>
                        </a:rPr>
                        <a:t>Einwilligg</a:t>
                      </a:r>
                      <a:r>
                        <a:rPr lang="de-DE" sz="900" b="1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11"/>
                        </a:rPr>
                        <a:t> </a:t>
                      </a:r>
                      <a:r>
                        <a:rPr lang="de-DE" sz="9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  <a:hlinkClick r:id="rId11"/>
                        </a:rPr>
                        <a:t>Personenbildnis</a:t>
                      </a:r>
                      <a:r>
                        <a:rPr lang="de-DE" sz="9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,Turnierbögen</a:t>
                      </a:r>
                      <a:r>
                        <a:rPr lang="de-DE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de-DE" sz="900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12"/>
                        </a:rPr>
                        <a:t>6er Pool</a:t>
                      </a:r>
                      <a:r>
                        <a:rPr lang="de-DE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de-DE" sz="900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13"/>
                        </a:rPr>
                        <a:t>8er Pool</a:t>
                      </a:r>
                      <a:r>
                        <a:rPr lang="de-DE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de-DE" sz="900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14"/>
                        </a:rPr>
                        <a:t>32+64er</a:t>
                      </a:r>
                      <a:r>
                        <a:rPr lang="de-DE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r>
                        <a:rPr lang="de-DE" sz="900" b="1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15"/>
                        </a:rPr>
                        <a:t>Vorbereitung Datenschutzblatt für Qualifizierte</a:t>
                      </a:r>
                      <a:r>
                        <a:rPr lang="de-DE" sz="900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15"/>
                        </a:rPr>
                        <a:t>; </a:t>
                      </a:r>
                      <a:r>
                        <a:rPr lang="de-DE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Vereinsschiedsrichter</a:t>
                      </a:r>
                      <a:r>
                        <a:rPr lang="de-DE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ansprechen, </a:t>
                      </a:r>
                      <a:r>
                        <a:rPr lang="de-DE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Zettel</a:t>
                      </a:r>
                      <a:r>
                        <a:rPr lang="de-DE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mit Termin und Adresse </a:t>
                      </a:r>
                      <a:r>
                        <a:rPr lang="de-DE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Kreis-Mini-Entscheid, Trainingszeitenflyer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288334"/>
                  </a:ext>
                </a:extLst>
              </a:tr>
              <a:tr h="236710">
                <a:tc>
                  <a:txBody>
                    <a:bodyPr/>
                    <a:lstStyle/>
                    <a:p>
                      <a:pPr algn="l"/>
                      <a:r>
                        <a:rPr lang="de-DE" sz="10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 </a:t>
                      </a:r>
                      <a:r>
                        <a:rPr lang="de-DE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Turniertag - Infos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Anmeldeflyer, Einwilligung Personenbildnis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5757561"/>
                  </a:ext>
                </a:extLst>
              </a:tr>
              <a:tr h="236710">
                <a:tc>
                  <a:txBody>
                    <a:bodyPr/>
                    <a:lstStyle/>
                    <a:p>
                      <a:pPr algn="l"/>
                      <a:r>
                        <a:rPr lang="de-DE" sz="10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 </a:t>
                      </a:r>
                      <a:r>
                        <a:rPr lang="de-DE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Turniertag–Wettkampf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Teilnehmer auf Pools verteilen, danach K.-o.-System </a:t>
                      </a:r>
                      <a:r>
                        <a:rPr lang="de-DE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bei den Siegern der Pools</a:t>
                      </a:r>
                    </a:p>
                    <a:p>
                      <a:pPr algn="l"/>
                      <a:r>
                        <a:rPr lang="de-DE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Siegerehrung</a:t>
                      </a:r>
                      <a:r>
                        <a:rPr lang="de-DE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(Urkunde + Präsent), </a:t>
                      </a:r>
                      <a:r>
                        <a:rPr lang="de-DE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Fotos, Datenschutzblatt für Qualifizierte</a:t>
                      </a:r>
                      <a:r>
                        <a:rPr lang="de-DE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de-DE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Zettel</a:t>
                      </a:r>
                      <a:r>
                        <a:rPr lang="de-DE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mit Termin und </a:t>
                      </a:r>
                      <a:r>
                        <a:rPr lang="de-DE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Adresse Kreis-Mini-Entscheid</a:t>
                      </a:r>
                      <a:r>
                        <a:rPr lang="de-DE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de-DE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Trainingszeitenflyer</a:t>
                      </a:r>
                      <a:r>
                        <a:rPr lang="de-DE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verteilen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8738106"/>
                  </a:ext>
                </a:extLst>
              </a:tr>
              <a:tr h="236710">
                <a:tc>
                  <a:txBody>
                    <a:bodyPr/>
                    <a:lstStyle/>
                    <a:p>
                      <a:pPr algn="l"/>
                      <a:r>
                        <a:rPr lang="de-DE" sz="10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 </a:t>
                      </a:r>
                      <a:r>
                        <a:rPr lang="de-DE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Ergebnisse</a:t>
                      </a:r>
                      <a:r>
                        <a:rPr lang="de-DE" sz="10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erfassen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9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Mini-Meisterschaft im </a:t>
                      </a:r>
                      <a:r>
                        <a:rPr lang="de-DE" sz="900" b="1" kern="1200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click-tt</a:t>
                      </a:r>
                      <a:r>
                        <a:rPr lang="de-DE" sz="9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Vereinsportal aufrufen, 6 Veranstaltungsberichte mit Teilnehmerzahl (ggf. auch 0) erfassen </a:t>
                      </a:r>
                      <a:r>
                        <a:rPr lang="de-DE" sz="9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hlinkClick r:id="rId4"/>
                        </a:rPr>
                        <a:t>(Anleitung Seite 6-9):</a:t>
                      </a:r>
                      <a:endParaRPr lang="de-DE" sz="900" b="1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l"/>
                      <a:r>
                        <a:rPr lang="de-DE" sz="900" b="0" i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Nachname, Vorname, </a:t>
                      </a:r>
                      <a:r>
                        <a:rPr lang="de-DE" sz="900" b="0" i="1" kern="1200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Geb.datum</a:t>
                      </a:r>
                      <a:r>
                        <a:rPr lang="de-DE" sz="900" b="0" i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SUCHEN, NEUE PERSON ANLEGEN, Rang (Platz), </a:t>
                      </a:r>
                    </a:p>
                    <a:p>
                      <a:pPr algn="l"/>
                      <a:r>
                        <a:rPr lang="de-DE" sz="900" b="0" i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Adressdaten erfassen sowie SPIELER HINZUFÜGEN anklicken, SPEICHERN </a:t>
                      </a:r>
                      <a:r>
                        <a:rPr lang="de-DE" sz="900" dirty="0">
                          <a:solidFill>
                            <a:srgbClr val="9B348E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1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(</a:t>
                      </a:r>
                      <a:r>
                        <a:rPr lang="de-DE" sz="900" dirty="0">
                          <a:solidFill>
                            <a:srgbClr val="9B348E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Anleitung</a:t>
                      </a:r>
                      <a:r>
                        <a:rPr lang="de-DE" sz="900" dirty="0">
                          <a:solidFill>
                            <a:srgbClr val="9B348E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de-DE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3184789"/>
                  </a:ext>
                </a:extLst>
              </a:tr>
              <a:tr h="236710">
                <a:tc>
                  <a:txBody>
                    <a:bodyPr/>
                    <a:lstStyle/>
                    <a:p>
                      <a:pPr algn="l"/>
                      <a:r>
                        <a:rPr lang="de-DE" sz="10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 </a:t>
                      </a:r>
                      <a:r>
                        <a:rPr lang="de-DE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Pressenachschau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900" b="1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17"/>
                        </a:rPr>
                        <a:t>Pressenachbericht</a:t>
                      </a:r>
                      <a:r>
                        <a:rPr lang="de-DE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erstellen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3849429"/>
                  </a:ext>
                </a:extLst>
              </a:tr>
              <a:tr h="236710">
                <a:tc>
                  <a:txBody>
                    <a:bodyPr/>
                    <a:lstStyle/>
                    <a:p>
                      <a:pPr algn="l"/>
                      <a:r>
                        <a:rPr lang="de-DE" sz="10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 </a:t>
                      </a:r>
                      <a:r>
                        <a:rPr lang="de-DE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Email an Teilnehmer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Zu Schnuppertraining einladen, Informationen über Jugendarbeit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5670050"/>
                  </a:ext>
                </a:extLst>
              </a:tr>
            </a:tbl>
          </a:graphicData>
        </a:graphic>
      </p:graphicFrame>
      <p:sp>
        <p:nvSpPr>
          <p:cNvPr id="9" name="Textfeld 8">
            <a:extLst>
              <a:ext uri="{FF2B5EF4-FFF2-40B4-BE49-F238E27FC236}">
                <a16:creationId xmlns:a16="http://schemas.microsoft.com/office/drawing/2014/main" id="{BC239EF6-F8EE-7228-01A6-FC947A528DA9}"/>
              </a:ext>
            </a:extLst>
          </p:cNvPr>
          <p:cNvSpPr txBox="1"/>
          <p:nvPr/>
        </p:nvSpPr>
        <p:spPr>
          <a:xfrm>
            <a:off x="3008828" y="171601"/>
            <a:ext cx="6135172" cy="464434"/>
          </a:xfrm>
          <a:prstGeom prst="rect">
            <a:avLst/>
          </a:prstGeom>
          <a:noFill/>
        </p:spPr>
        <p:txBody>
          <a:bodyPr wrap="square" lIns="108000" tIns="46800" rIns="108000" bIns="46800" rtlCol="0">
            <a:noAutofit/>
          </a:bodyPr>
          <a:lstStyle/>
          <a:p>
            <a:r>
              <a:rPr lang="de-DE" sz="1200" b="1" dirty="0"/>
              <a:t>3-4 Wochen </a:t>
            </a:r>
            <a:r>
              <a:rPr lang="de-DE" sz="1200" dirty="0"/>
              <a:t>vor einer Mini-Meisterschaft kann evtl. ein </a:t>
            </a:r>
            <a:r>
              <a:rPr lang="de-DE" sz="1200" b="1" dirty="0"/>
              <a:t>Grundschulvormittag</a:t>
            </a:r>
            <a:r>
              <a:rPr lang="de-DE" sz="1200" dirty="0"/>
              <a:t> inkl. dortiger Verteilung von Flyern die Teilnehmerzahl erhöhen</a:t>
            </a:r>
          </a:p>
        </p:txBody>
      </p:sp>
    </p:spTree>
    <p:extLst>
      <p:ext uri="{BB962C8B-B14F-4D97-AF65-F5344CB8AC3E}">
        <p14:creationId xmlns:p14="http://schemas.microsoft.com/office/powerpoint/2010/main" val="3305512729"/>
      </p:ext>
    </p:extLst>
  </p:cSld>
  <p:clrMapOvr>
    <a:masterClrMapping/>
  </p:clrMapOvr>
</p:sld>
</file>

<file path=ppt/theme/theme1.xml><?xml version="1.0" encoding="utf-8"?>
<a:theme xmlns:a="http://schemas.openxmlformats.org/drawingml/2006/main" name="Sparkasse Koblenz Standard">
  <a:themeElements>
    <a:clrScheme name="SPK">
      <a:dk1>
        <a:srgbClr val="000000"/>
      </a:dk1>
      <a:lt1>
        <a:srgbClr val="FFFFFF"/>
      </a:lt1>
      <a:dk2>
        <a:srgbClr val="FF0000"/>
      </a:dk2>
      <a:lt2>
        <a:srgbClr val="D9D9D9"/>
      </a:lt2>
      <a:accent1>
        <a:srgbClr val="FF0000"/>
      </a:accent1>
      <a:accent2>
        <a:srgbClr val="666666"/>
      </a:accent2>
      <a:accent3>
        <a:srgbClr val="D9D9D9"/>
      </a:accent3>
      <a:accent4>
        <a:srgbClr val="000000"/>
      </a:accent4>
      <a:accent5>
        <a:srgbClr val="FFC900"/>
      </a:accent5>
      <a:accent6>
        <a:srgbClr val="FF8F00"/>
      </a:accent6>
      <a:hlink>
        <a:srgbClr val="9B348E"/>
      </a:hlink>
      <a:folHlink>
        <a:srgbClr val="2C57D2"/>
      </a:folHlink>
    </a:clrScheme>
    <a:fontScheme name="SPK">
      <a:majorFont>
        <a:latin typeface="Sparkasse Head"/>
        <a:ea typeface=""/>
        <a:cs typeface=""/>
      </a:majorFont>
      <a:minorFont>
        <a:latin typeface="Sparkasse R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sz="160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08000" tIns="46800" rIns="108000" bIns="46800" rtlCol="0">
        <a:noAutofit/>
      </a:bodyPr>
      <a:lstStyle>
        <a:defPPr>
          <a:defRPr sz="12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parkasse_Koblenz_Standard.potx [Schreibgeschützt]" id="{3BC1FBC1-7767-4E8A-A619-61E637BFDC8A}" vid="{53E5C2D8-E5AB-4748-A405-CFDA337430C1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SPK">
    <a:dk1>
      <a:srgbClr val="000000"/>
    </a:dk1>
    <a:lt1>
      <a:srgbClr val="FFFFFF"/>
    </a:lt1>
    <a:dk2>
      <a:srgbClr val="FF0000"/>
    </a:dk2>
    <a:lt2>
      <a:srgbClr val="D9D9D9"/>
    </a:lt2>
    <a:accent1>
      <a:srgbClr val="FF0000"/>
    </a:accent1>
    <a:accent2>
      <a:srgbClr val="666666"/>
    </a:accent2>
    <a:accent3>
      <a:srgbClr val="D9D9D9"/>
    </a:accent3>
    <a:accent4>
      <a:srgbClr val="000000"/>
    </a:accent4>
    <a:accent5>
      <a:srgbClr val="FFC900"/>
    </a:accent5>
    <a:accent6>
      <a:srgbClr val="FF8F00"/>
    </a:accent6>
    <a:hlink>
      <a:srgbClr val="9B348E"/>
    </a:hlink>
    <a:folHlink>
      <a:srgbClr val="2C57D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2004</Words>
  <Application>Microsoft Office PowerPoint</Application>
  <PresentationFormat>Bildschirmpräsentation (16:9)</PresentationFormat>
  <Paragraphs>410</Paragraphs>
  <Slides>19</Slides>
  <Notes>17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6" baseType="lpstr">
      <vt:lpstr>Sparkasse Head</vt:lpstr>
      <vt:lpstr>Calibri</vt:lpstr>
      <vt:lpstr>Sparkasse Rg</vt:lpstr>
      <vt:lpstr>Arial</vt:lpstr>
      <vt:lpstr>Wingdings</vt:lpstr>
      <vt:lpstr>Sparkasse Koblenz Standard</vt:lpstr>
      <vt:lpstr>Microsoft Excel-Arbeitsblatt</vt:lpstr>
      <vt:lpstr>Jugendstammtisch 22. November 2022 19:00 Uhr</vt:lpstr>
      <vt:lpstr>Agenda </vt:lpstr>
      <vt:lpstr>2. Infos für die Rückrunde 2022/23</vt:lpstr>
      <vt:lpstr>3. Spielsysteme Jugend-Mannschaftsspiele</vt:lpstr>
      <vt:lpstr>4. Mitgliederneugewinnung =&gt; Übergang in J 13-Liga</vt:lpstr>
      <vt:lpstr>4. Mitgliederneugewinnung       Beispiel Grundschulvormittag Urbar</vt:lpstr>
      <vt:lpstr>PowerPoint-Präsentation</vt:lpstr>
      <vt:lpstr>4. Mini-Meisterschaft</vt:lpstr>
      <vt:lpstr>4. Mini-Meisterschaft</vt:lpstr>
      <vt:lpstr>5. Termine 2022/2023</vt:lpstr>
      <vt:lpstr>6. Fördermöglichkeiten / Tipps für die Vereine</vt:lpstr>
      <vt:lpstr>6. Fördermöglichkeiten / Tipps für die Vereine</vt:lpstr>
      <vt:lpstr>PowerPoint-Präsentation</vt:lpstr>
      <vt:lpstr>PowerPoint-Präsentation</vt:lpstr>
      <vt:lpstr>8. Neuerungen in den Ordnungen</vt:lpstr>
      <vt:lpstr>8. Neuerungen in den Ordnungen</vt:lpstr>
      <vt:lpstr>8. Neuerungen in den Ordnungen</vt:lpstr>
      <vt:lpstr>9. Fragen / Anregungen der Vereine</vt:lpstr>
      <vt:lpstr>Vielen Dank.</vt:lpstr>
    </vt:vector>
  </TitlesOfParts>
  <Company>"SPARKASSE KOBLENZ"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Allgemeine Hinweise (1)</dc:title>
  <dc:creator>Brück, Anke</dc:creator>
  <cp:lastModifiedBy>Anke Brück</cp:lastModifiedBy>
  <cp:revision>280</cp:revision>
  <cp:lastPrinted>2022-11-08T16:03:54Z</cp:lastPrinted>
  <dcterms:created xsi:type="dcterms:W3CDTF">2021-08-18T06:56:25Z</dcterms:created>
  <dcterms:modified xsi:type="dcterms:W3CDTF">2022-11-30T17:34:09Z</dcterms:modified>
</cp:coreProperties>
</file>